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1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1405-1FF8-91F8-2DA1-B73FE530F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A22B1-7F0A-26B3-2CD1-92322F91D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018D-D797-C9EA-2C9A-4915612E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1BCED-B2DA-8539-3574-04071379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099D4-C45B-CF09-91B3-584B932A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8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58C1-0D0A-53C1-A1DB-E9ECF7B5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E6C05-1423-4690-7B83-223BE3573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E065F-D74C-F0BF-FA45-778B0030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F94B-4DFB-8600-A9EE-206884B6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9CCB5-F3AD-BAE2-A5F6-1AF293CB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97E75-F6DE-4B5D-145C-50C1BFB92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24CA1-12FC-4F16-805F-31BDBA7C4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31304-BA5C-D844-63B9-0E48232C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42DBE-37C5-02DC-44C6-6D7F24C7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8B563-8EC8-41FF-F12E-65E83BFC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6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2CE2-92C9-C542-7198-71BBC8CA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5382C-15D2-0DEC-135E-FA13B5FB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2694B-6C22-C243-5210-50E38E8C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EF8D8-5AC5-4D40-F936-03BB7972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7D9C3-7ECF-2FF3-87FF-41C1AE78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8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A3F0-94AB-F0CF-7EF5-DF91F039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0B4CD-E8AF-7287-1186-AD8399DC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A5061-D474-5AB7-3680-76E04CB0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DDB7-CECC-7ECC-2BA3-986146C8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3478E-2259-6442-B6AB-5C645167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40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AF76-3B1C-E797-40BC-CAC46844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3A2BB-4DEA-C5B6-8E3D-C28DEB888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AF980-7366-FC4B-EE5C-5FEF2D152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72C89-5F61-DE20-34DE-DA7CF5FD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E023E-8FD7-F134-2DA9-05FA7305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7A90D-17B7-F5AC-05F3-E807A5EF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50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1E8C-0E96-0621-B381-4D1FCEE3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664D6-2316-E0DC-C58F-A1918C635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69A41-6E6B-EE45-0680-4F59443D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ED7D9-3E91-EB99-FBAA-F5957F892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885E4-B410-6858-D33A-9370F370C3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3E147-F953-C96E-43E9-8980763E4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35197-6854-A598-0A08-FF7A52B3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77CB7-8F49-EA94-CA6B-30338D69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623D7-D5CB-6B43-D108-C0A72C1A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50AD4-CCB7-F10E-E343-095B5145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BD81E-BDD9-E9CF-CD20-F37EEA939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5FAE-79C5-A135-38FC-ABD39BFB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92888-AB7E-F305-C2E9-16A3DEDA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6C9B6-9E64-640E-5ECC-B593744E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EA530-E7E0-4166-5554-276A8BDB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2E0F-EBCB-8CC8-3578-87F504AC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8BDC-0E8A-44A6-1B83-D6EA88C4D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031D4-B9F8-6AA2-1430-DB5848EF1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CCA84-0E1F-2DFB-347B-3456CB612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1F83B-D3E9-3EB9-638E-53B4947E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276F8-F349-5295-BE1D-63C36062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DC55-F72B-8037-7557-36D72D95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30F4AB-E994-A2E1-999E-A0E33013F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C1523-8262-82BD-4312-DFCC7BD89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27743-1E0E-6EBB-8DE2-CE9FCCED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76F78-CFAD-43A6-89F2-00C488E27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7E160-E3A8-FDB2-12AD-B219C45F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44FE9-C5AC-CDCB-DF76-8954CFBF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DC1A5-6E3A-A540-37CC-871999D6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9BDC-3D0A-4243-4DEC-107C4420D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49611-B0A0-49A3-A55E-0ADFA95FDC85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CEA6-6286-8CCB-C032-61FF4C25B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444F7-A4D8-868A-948C-83CC762E5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65C86-D6E6-4F21-A2A7-DDB4E298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FEE3F6-C9FA-6AB2-3745-1870F537AA19}"/>
              </a:ext>
            </a:extLst>
          </p:cNvPr>
          <p:cNvGrpSpPr/>
          <p:nvPr/>
        </p:nvGrpSpPr>
        <p:grpSpPr>
          <a:xfrm>
            <a:off x="182646" y="203789"/>
            <a:ext cx="5203970" cy="1560580"/>
            <a:chOff x="587231" y="4397071"/>
            <a:chExt cx="5203970" cy="15605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D5B2740-6A3B-E3EC-BD4C-197A1FFBA765}"/>
                </a:ext>
              </a:extLst>
            </p:cNvPr>
            <p:cNvSpPr/>
            <p:nvPr/>
          </p:nvSpPr>
          <p:spPr>
            <a:xfrm>
              <a:off x="587231" y="4397071"/>
              <a:ext cx="5203970" cy="156058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2DA4C0-86AF-C717-8310-67737B442977}"/>
                </a:ext>
              </a:extLst>
            </p:cNvPr>
            <p:cNvSpPr txBox="1"/>
            <p:nvPr/>
          </p:nvSpPr>
          <p:spPr>
            <a:xfrm>
              <a:off x="2076449" y="4715483"/>
              <a:ext cx="36892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Officially sanctioned</a:t>
              </a:r>
            </a:p>
            <a:p>
              <a:r>
                <a:rPr lang="en-US" sz="2800" spc="-1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DEFCON shenanigan*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847C10-D7E8-3249-C6B8-294C90C93ECF}"/>
                </a:ext>
              </a:extLst>
            </p:cNvPr>
            <p:cNvSpPr txBox="1"/>
            <p:nvPr/>
          </p:nvSpPr>
          <p:spPr>
            <a:xfrm>
              <a:off x="2413785" y="5742207"/>
              <a:ext cx="25811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*Not really, but Noid said we could do it, it was cool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20763-61DE-7893-3590-63DE64585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17" y="4516441"/>
              <a:ext cx="1318247" cy="132183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4ECC4A-6921-3EB3-E27D-B56F8F04D89C}"/>
              </a:ext>
            </a:extLst>
          </p:cNvPr>
          <p:cNvGrpSpPr/>
          <p:nvPr/>
        </p:nvGrpSpPr>
        <p:grpSpPr>
          <a:xfrm>
            <a:off x="5630081" y="292037"/>
            <a:ext cx="4362450" cy="1428751"/>
            <a:chOff x="895351" y="2951408"/>
            <a:chExt cx="4362450" cy="14287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711CDB-3A63-A3AB-E84F-FDDFF027176B}"/>
                </a:ext>
              </a:extLst>
            </p:cNvPr>
            <p:cNvSpPr/>
            <p:nvPr/>
          </p:nvSpPr>
          <p:spPr>
            <a:xfrm>
              <a:off x="895351" y="2951408"/>
              <a:ext cx="4362450" cy="142875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AC48CF-DB22-C2B7-F488-62182A0EB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46" y="3162299"/>
              <a:ext cx="1130634" cy="10069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11DC69-04E8-B1A3-4851-1C10334358E8}"/>
                </a:ext>
              </a:extLst>
            </p:cNvPr>
            <p:cNvSpPr txBox="1"/>
            <p:nvPr/>
          </p:nvSpPr>
          <p:spPr>
            <a:xfrm>
              <a:off x="2111402" y="3215163"/>
              <a:ext cx="29434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Warranty VOID 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if not removed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513AE6-6A7A-9DA4-FFE7-5757B696B2D1}"/>
              </a:ext>
            </a:extLst>
          </p:cNvPr>
          <p:cNvGrpSpPr/>
          <p:nvPr/>
        </p:nvGrpSpPr>
        <p:grpSpPr>
          <a:xfrm>
            <a:off x="182646" y="2019299"/>
            <a:ext cx="5343525" cy="1409701"/>
            <a:chOff x="1152525" y="4972049"/>
            <a:chExt cx="5343525" cy="140970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40F7394-1986-C156-EB18-64FE0575CC14}"/>
                </a:ext>
              </a:extLst>
            </p:cNvPr>
            <p:cNvSpPr/>
            <p:nvPr/>
          </p:nvSpPr>
          <p:spPr>
            <a:xfrm>
              <a:off x="1152525" y="4972049"/>
              <a:ext cx="5343525" cy="14097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19B278-8164-1478-1FF1-214270F8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842" y="5143500"/>
              <a:ext cx="1197811" cy="1066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7BAB91-2148-5D80-CED7-387CB6072EA2}"/>
                </a:ext>
              </a:extLst>
            </p:cNvPr>
            <p:cNvSpPr txBox="1"/>
            <p:nvPr/>
          </p:nvSpPr>
          <p:spPr>
            <a:xfrm>
              <a:off x="2420653" y="5122901"/>
              <a:ext cx="394851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ATTENTION: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Some advertised claims are only valid if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intoxicated and/or under the influence of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very strong psychoactive substances.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EE54FE-E9FA-8A4A-9C20-F974D681FDC8}"/>
              </a:ext>
            </a:extLst>
          </p:cNvPr>
          <p:cNvGrpSpPr/>
          <p:nvPr/>
        </p:nvGrpSpPr>
        <p:grpSpPr>
          <a:xfrm>
            <a:off x="5855645" y="1920427"/>
            <a:ext cx="2626225" cy="1830943"/>
            <a:chOff x="2127331" y="3941207"/>
            <a:chExt cx="2626225" cy="183094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B0E25F-9C13-3CCC-B74A-123228024BFE}"/>
                </a:ext>
              </a:extLst>
            </p:cNvPr>
            <p:cNvSpPr/>
            <p:nvPr/>
          </p:nvSpPr>
          <p:spPr>
            <a:xfrm>
              <a:off x="2127331" y="3941207"/>
              <a:ext cx="2626225" cy="183094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8A0835-B325-73B8-DFB9-B996D23433C1}"/>
                </a:ext>
              </a:extLst>
            </p:cNvPr>
            <p:cNvSpPr txBox="1"/>
            <p:nvPr/>
          </p:nvSpPr>
          <p:spPr>
            <a:xfrm>
              <a:off x="2239055" y="4826883"/>
              <a:ext cx="2402774" cy="83099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Lato Black" panose="020F0A02020204030203" pitchFamily="34" charset="0"/>
                </a:rPr>
                <a:t>Contains RFID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Lato Black" panose="020F0A02020204030203" pitchFamily="34" charset="0"/>
                </a:rPr>
                <a:t>and GPS Tracking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C31FA3-0442-5235-20BC-10B36422F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180" y="4024853"/>
              <a:ext cx="900525" cy="802030"/>
            </a:xfrm>
            <a:prstGeom prst="rect">
              <a:avLst/>
            </a:prstGeom>
            <a:solidFill>
              <a:srgbClr val="C00000"/>
            </a:solidFill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BB727F-824E-3B1D-6969-5509420B072E}"/>
              </a:ext>
            </a:extLst>
          </p:cNvPr>
          <p:cNvGrpSpPr/>
          <p:nvPr/>
        </p:nvGrpSpPr>
        <p:grpSpPr>
          <a:xfrm>
            <a:off x="9029717" y="1995730"/>
            <a:ext cx="2371725" cy="1807829"/>
            <a:chOff x="6096000" y="2428876"/>
            <a:chExt cx="2371725" cy="1807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6B74051-1984-5878-2459-CA6DFDC82644}"/>
                </a:ext>
              </a:extLst>
            </p:cNvPr>
            <p:cNvSpPr/>
            <p:nvPr/>
          </p:nvSpPr>
          <p:spPr>
            <a:xfrm>
              <a:off x="6096000" y="2428876"/>
              <a:ext cx="2371725" cy="164782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A10E131-488A-6CAD-34E0-783EE4B19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389" y="2560883"/>
              <a:ext cx="701386" cy="73478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89A29E-0889-80D6-7835-471EFB5DA2AC}"/>
                </a:ext>
              </a:extLst>
            </p:cNvPr>
            <p:cNvSpPr txBox="1"/>
            <p:nvPr/>
          </p:nvSpPr>
          <p:spPr>
            <a:xfrm>
              <a:off x="6296656" y="3313375"/>
              <a:ext cx="19704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I do not fucking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care for your shit</a:t>
              </a:r>
            </a:p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12910A-4453-FBD1-8787-DD180796AF83}"/>
                </a:ext>
              </a:extLst>
            </p:cNvPr>
            <p:cNvSpPr txBox="1"/>
            <p:nvPr/>
          </p:nvSpPr>
          <p:spPr>
            <a:xfrm>
              <a:off x="6901776" y="2666665"/>
              <a:ext cx="14686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00" dirty="0">
                  <a:solidFill>
                    <a:schemeClr val="bg1"/>
                  </a:solidFill>
                  <a:latin typeface="Rockwell" panose="02060603020205020403" pitchFamily="18" charset="0"/>
                </a:rPr>
                <a:t>NOTICE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20692-DB1D-F17B-D57C-D396A97AA7C2}"/>
              </a:ext>
            </a:extLst>
          </p:cNvPr>
          <p:cNvGrpSpPr/>
          <p:nvPr/>
        </p:nvGrpSpPr>
        <p:grpSpPr>
          <a:xfrm>
            <a:off x="173529" y="3534674"/>
            <a:ext cx="2900285" cy="848962"/>
            <a:chOff x="8682115" y="5777785"/>
            <a:chExt cx="2900285" cy="84896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CC65FE1-5F1C-6B5B-6FFF-4CAB6353CB13}"/>
                </a:ext>
              </a:extLst>
            </p:cNvPr>
            <p:cNvSpPr/>
            <p:nvPr/>
          </p:nvSpPr>
          <p:spPr>
            <a:xfrm>
              <a:off x="8682115" y="5777785"/>
              <a:ext cx="2900285" cy="848962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8EA704-4785-59FA-D4A0-0E96E560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3842" y="5873349"/>
              <a:ext cx="782286" cy="62027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9FDC40-69B4-8284-FF6D-8E2F0CC03727}"/>
                </a:ext>
              </a:extLst>
            </p:cNvPr>
            <p:cNvSpPr txBox="1"/>
            <p:nvPr/>
          </p:nvSpPr>
          <p:spPr>
            <a:xfrm>
              <a:off x="9528733" y="5820848"/>
              <a:ext cx="19581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analisirung" pitchFamily="50" charset="0"/>
                </a:rPr>
                <a:t>Want to be a crab?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analisirung" pitchFamily="50" charset="0"/>
                </a:rPr>
                <a:t>Ask me how TODAY!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31FEF7-6186-AD26-255E-6F69FB4F283A}"/>
              </a:ext>
            </a:extLst>
          </p:cNvPr>
          <p:cNvGrpSpPr/>
          <p:nvPr/>
        </p:nvGrpSpPr>
        <p:grpSpPr>
          <a:xfrm>
            <a:off x="182646" y="4491940"/>
            <a:ext cx="3841394" cy="1071830"/>
            <a:chOff x="829010" y="214044"/>
            <a:chExt cx="3841394" cy="107183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DB43CE9-9FC8-EBC8-7BDD-CE5D7BFD2DB4}"/>
                </a:ext>
              </a:extLst>
            </p:cNvPr>
            <p:cNvSpPr/>
            <p:nvPr/>
          </p:nvSpPr>
          <p:spPr>
            <a:xfrm>
              <a:off x="829010" y="214044"/>
              <a:ext cx="3841394" cy="107183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F38A6BD-D392-C534-6DF5-ACCE40D40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275" y="314890"/>
              <a:ext cx="887557" cy="8701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175526-7ECA-03A8-8699-E446C7F4B5DF}"/>
                </a:ext>
              </a:extLst>
            </p:cNvPr>
            <p:cNvSpPr txBox="1"/>
            <p:nvPr/>
          </p:nvSpPr>
          <p:spPr>
            <a:xfrm>
              <a:off x="1824832" y="426793"/>
              <a:ext cx="2791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eneane" pitchFamily="2" charset="0"/>
                </a:rPr>
                <a:t>Test that assumption at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Deneane" pitchFamily="2" charset="0"/>
                </a:rPr>
                <a:t>your earliest convenience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9BFB83-7162-B925-EBCF-8634A3C111BC}"/>
              </a:ext>
            </a:extLst>
          </p:cNvPr>
          <p:cNvGrpSpPr/>
          <p:nvPr/>
        </p:nvGrpSpPr>
        <p:grpSpPr>
          <a:xfrm>
            <a:off x="173529" y="5664616"/>
            <a:ext cx="3241517" cy="952947"/>
            <a:chOff x="5083333" y="5242464"/>
            <a:chExt cx="3241517" cy="952947"/>
          </a:xfrm>
          <a:solidFill>
            <a:schemeClr val="accent5">
              <a:lumMod val="50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FCA3EE2-5E01-7A5C-0664-06A092660B10}"/>
                </a:ext>
              </a:extLst>
            </p:cNvPr>
            <p:cNvSpPr/>
            <p:nvPr/>
          </p:nvSpPr>
          <p:spPr>
            <a:xfrm>
              <a:off x="5083333" y="5242464"/>
              <a:ext cx="3241517" cy="95294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765C7C-AEA9-C0C2-D6BE-F7F6EE366062}"/>
                </a:ext>
              </a:extLst>
            </p:cNvPr>
            <p:cNvSpPr txBox="1"/>
            <p:nvPr/>
          </p:nvSpPr>
          <p:spPr>
            <a:xfrm>
              <a:off x="5923042" y="5395771"/>
              <a:ext cx="236821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Engravers MT" panose="02090707080505020304" pitchFamily="18" charset="0"/>
                </a:rPr>
                <a:t>STFU and go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Engravers MT" panose="02090707080505020304" pitchFamily="18" charset="0"/>
                </a:rPr>
                <a:t>finger paint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1355EA-D9DA-427B-034C-660778B7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550" y="5323203"/>
              <a:ext cx="755492" cy="791468"/>
            </a:xfrm>
            <a:prstGeom prst="rect">
              <a:avLst/>
            </a:prstGeom>
            <a:grpFill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985F7A-85B0-7C54-1213-BB322D72AF99}"/>
              </a:ext>
            </a:extLst>
          </p:cNvPr>
          <p:cNvGrpSpPr/>
          <p:nvPr/>
        </p:nvGrpSpPr>
        <p:grpSpPr>
          <a:xfrm>
            <a:off x="10271276" y="52293"/>
            <a:ext cx="1655635" cy="1709297"/>
            <a:chOff x="4440365" y="4781411"/>
            <a:chExt cx="1655635" cy="1709297"/>
          </a:xfrm>
        </p:grpSpPr>
        <p:sp>
          <p:nvSpPr>
            <p:cNvPr id="39" name="Star: 10 Points 38">
              <a:extLst>
                <a:ext uri="{FF2B5EF4-FFF2-40B4-BE49-F238E27FC236}">
                  <a16:creationId xmlns:a16="http://schemas.microsoft.com/office/drawing/2014/main" id="{9461E4DF-3EEC-B354-66E1-C9B6D3F98354}"/>
                </a:ext>
              </a:extLst>
            </p:cNvPr>
            <p:cNvSpPr/>
            <p:nvPr/>
          </p:nvSpPr>
          <p:spPr>
            <a:xfrm rot="2098319">
              <a:off x="4440365" y="4781411"/>
              <a:ext cx="1655635" cy="1709297"/>
            </a:xfrm>
            <a:prstGeom prst="star10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43E6E7F-1D91-1F69-7121-963655B662D1}"/>
                </a:ext>
              </a:extLst>
            </p:cNvPr>
            <p:cNvGrpSpPr/>
            <p:nvPr/>
          </p:nvGrpSpPr>
          <p:grpSpPr>
            <a:xfrm>
              <a:off x="4838544" y="5204878"/>
              <a:ext cx="719293" cy="862362"/>
              <a:chOff x="7008838" y="5187500"/>
              <a:chExt cx="943144" cy="118331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5FC370-59A2-E47B-EE87-AFAE4986F620}"/>
                  </a:ext>
                </a:extLst>
              </p:cNvPr>
              <p:cNvSpPr/>
              <p:nvPr/>
            </p:nvSpPr>
            <p:spPr>
              <a:xfrm rot="2071851">
                <a:off x="7728010" y="5187500"/>
                <a:ext cx="223972" cy="1183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299953-8BB9-9492-7CA3-33AEA9B3A148}"/>
                  </a:ext>
                </a:extLst>
              </p:cNvPr>
              <p:cNvSpPr/>
              <p:nvPr/>
            </p:nvSpPr>
            <p:spPr>
              <a:xfrm rot="18104154">
                <a:off x="7248333" y="5691512"/>
                <a:ext cx="222206" cy="701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3714140-4A0F-4B4F-A756-DE4B067E6F11}"/>
              </a:ext>
            </a:extLst>
          </p:cNvPr>
          <p:cNvGrpSpPr/>
          <p:nvPr/>
        </p:nvGrpSpPr>
        <p:grpSpPr>
          <a:xfrm>
            <a:off x="9121186" y="3780406"/>
            <a:ext cx="2897285" cy="1861537"/>
            <a:chOff x="6096000" y="3143249"/>
            <a:chExt cx="2897285" cy="186153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30F4AF9-6F53-8136-B0A7-5908CDDFC363}"/>
                </a:ext>
              </a:extLst>
            </p:cNvPr>
            <p:cNvSpPr/>
            <p:nvPr/>
          </p:nvSpPr>
          <p:spPr>
            <a:xfrm>
              <a:off x="6096000" y="3143249"/>
              <a:ext cx="2897285" cy="18615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68A25AF-A612-31E3-A5DF-56E56E03E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993" y="3332519"/>
              <a:ext cx="1166712" cy="116671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8B53DB-9D39-6BAB-A55F-A07F7129143B}"/>
                </a:ext>
              </a:extLst>
            </p:cNvPr>
            <p:cNvSpPr txBox="1"/>
            <p:nvPr/>
          </p:nvSpPr>
          <p:spPr>
            <a:xfrm>
              <a:off x="6251357" y="4520545"/>
              <a:ext cx="2697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chicoco" panose="020B0A04020102020204" pitchFamily="34" charset="0"/>
                </a:rPr>
                <a:t>#DuckArmyInvasion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F5B45B-41CA-8F96-477B-7697192D54FF}"/>
              </a:ext>
            </a:extLst>
          </p:cNvPr>
          <p:cNvGrpSpPr/>
          <p:nvPr/>
        </p:nvGrpSpPr>
        <p:grpSpPr>
          <a:xfrm>
            <a:off x="4045145" y="5365094"/>
            <a:ext cx="5191125" cy="1551987"/>
            <a:chOff x="1533526" y="1676400"/>
            <a:chExt cx="5191125" cy="155198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58F1C43-CB5D-2E84-01D9-BCA7A3018B10}"/>
                </a:ext>
              </a:extLst>
            </p:cNvPr>
            <p:cNvSpPr/>
            <p:nvPr/>
          </p:nvSpPr>
          <p:spPr>
            <a:xfrm>
              <a:off x="1533526" y="1676400"/>
              <a:ext cx="5067299" cy="13620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9D3C04E-7393-C73F-F27E-B076F822D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519" y="1763650"/>
              <a:ext cx="1301397" cy="110185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59BD16E-5B9F-48BC-19B2-55E1E2AD11CD}"/>
                </a:ext>
              </a:extLst>
            </p:cNvPr>
            <p:cNvSpPr txBox="1"/>
            <p:nvPr/>
          </p:nvSpPr>
          <p:spPr>
            <a:xfrm>
              <a:off x="2968916" y="1751059"/>
              <a:ext cx="37557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NOTICE: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This package most likely doesn’t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contain wasps, hornets, and/or bees.</a:t>
              </a:r>
            </a:p>
            <a:p>
              <a:endParaRPr lang="en-US" spc="-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1B3EDC-58BC-D324-75ED-3738480BAE6B}"/>
              </a:ext>
            </a:extLst>
          </p:cNvPr>
          <p:cNvGrpSpPr/>
          <p:nvPr/>
        </p:nvGrpSpPr>
        <p:grpSpPr>
          <a:xfrm>
            <a:off x="4209514" y="4087470"/>
            <a:ext cx="3148888" cy="1136375"/>
            <a:chOff x="4138865" y="5600055"/>
            <a:chExt cx="3148888" cy="113637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89FF39F-A276-8C1A-22E6-42D6D12AB0EE}"/>
                </a:ext>
              </a:extLst>
            </p:cNvPr>
            <p:cNvSpPr/>
            <p:nvPr/>
          </p:nvSpPr>
          <p:spPr>
            <a:xfrm>
              <a:off x="4138865" y="5600055"/>
              <a:ext cx="3148888" cy="113637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0987F0D-95A4-C595-D6E1-AA3C5E156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855" y="5718258"/>
              <a:ext cx="845327" cy="85151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981AF2-3818-5791-58AD-ADB105C5A77D}"/>
                </a:ext>
              </a:extLst>
            </p:cNvPr>
            <p:cNvSpPr txBox="1"/>
            <p:nvPr/>
          </p:nvSpPr>
          <p:spPr>
            <a:xfrm>
              <a:off x="5093092" y="5777784"/>
              <a:ext cx="19559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hrasticMedium" pitchFamily="2" charset="0"/>
                </a:rPr>
                <a:t>We’ve been trying to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PhrasticMedium" pitchFamily="2" charset="0"/>
                </a:rPr>
                <a:t>reach you about your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PhrasticMedium" pitchFamily="2" charset="0"/>
                </a:rPr>
                <a:t>car’s extended warranty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53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C5647E-36F7-986E-288E-F2BB42AD15E1}"/>
              </a:ext>
            </a:extLst>
          </p:cNvPr>
          <p:cNvGrpSpPr/>
          <p:nvPr/>
        </p:nvGrpSpPr>
        <p:grpSpPr>
          <a:xfrm>
            <a:off x="203246" y="142748"/>
            <a:ext cx="3349262" cy="1381125"/>
            <a:chOff x="1251313" y="4352925"/>
            <a:chExt cx="3349262" cy="13811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1BBA285-4CE7-1D7D-4049-33AEF5DA2BD8}"/>
                </a:ext>
              </a:extLst>
            </p:cNvPr>
            <p:cNvSpPr/>
            <p:nvPr/>
          </p:nvSpPr>
          <p:spPr>
            <a:xfrm>
              <a:off x="1251313" y="4352925"/>
              <a:ext cx="3349262" cy="138112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37C763-3B25-F2A9-190B-9A3880ECB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335" y="4441561"/>
              <a:ext cx="1153270" cy="11737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ED0085-708D-1946-34E9-EE0D212B1742}"/>
                </a:ext>
              </a:extLst>
            </p:cNvPr>
            <p:cNvSpPr txBox="1"/>
            <p:nvPr/>
          </p:nvSpPr>
          <p:spPr>
            <a:xfrm>
              <a:off x="2386892" y="4566765"/>
              <a:ext cx="22136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00" dirty="0">
                  <a:solidFill>
                    <a:schemeClr val="bg1"/>
                  </a:solidFill>
                </a:rPr>
                <a:t>Your query is consuming </a:t>
              </a:r>
            </a:p>
            <a:p>
              <a:r>
                <a:rPr lang="en-US" spc="-100" dirty="0">
                  <a:solidFill>
                    <a:schemeClr val="bg1"/>
                  </a:solidFill>
                </a:rPr>
                <a:t>excessive resources. </a:t>
              </a:r>
            </a:p>
            <a:p>
              <a:pPr algn="ctr"/>
              <a:r>
                <a:rPr lang="en-US" spc="-100" dirty="0">
                  <a:solidFill>
                    <a:schemeClr val="bg1"/>
                  </a:solidFill>
                </a:rPr>
                <a:t> </a:t>
              </a:r>
              <a:r>
                <a:rPr lang="en-US" u="sng" spc="-100" dirty="0">
                  <a:solidFill>
                    <a:srgbClr val="00B0F0"/>
                  </a:solidFill>
                </a:rPr>
                <a:t>Learn more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CD9BF0-4A83-70DA-BB90-DEE12A08B331}"/>
              </a:ext>
            </a:extLst>
          </p:cNvPr>
          <p:cNvGrpSpPr/>
          <p:nvPr/>
        </p:nvGrpSpPr>
        <p:grpSpPr>
          <a:xfrm>
            <a:off x="3678530" y="142748"/>
            <a:ext cx="4459363" cy="1439693"/>
            <a:chOff x="6267892" y="3629951"/>
            <a:chExt cx="4459363" cy="143969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17A5D9D-F15E-FD92-013B-CA7E8EB2DEAB}"/>
                </a:ext>
              </a:extLst>
            </p:cNvPr>
            <p:cNvSpPr/>
            <p:nvPr/>
          </p:nvSpPr>
          <p:spPr>
            <a:xfrm>
              <a:off x="6267892" y="3629951"/>
              <a:ext cx="4459363" cy="143969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CEF00-E691-E711-BDCE-185627F3F91D}"/>
                </a:ext>
              </a:extLst>
            </p:cNvPr>
            <p:cNvSpPr txBox="1"/>
            <p:nvPr/>
          </p:nvSpPr>
          <p:spPr>
            <a:xfrm>
              <a:off x="7488355" y="3878405"/>
              <a:ext cx="31439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 are being observed.  Any</a:t>
              </a:r>
            </a:p>
            <a:p>
              <a:r>
                <a:rPr lang="en-US" spc="-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attempt to discuss blockchains </a:t>
              </a:r>
            </a:p>
            <a:p>
              <a:r>
                <a:rPr lang="en-US" spc="-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will be dealt with inappropriately.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6130C7-AE73-2F02-7534-01294862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6257" y="3738081"/>
              <a:ext cx="1058855" cy="12039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1874F-A283-09F5-EB94-2A552CC5BFB1}"/>
              </a:ext>
            </a:extLst>
          </p:cNvPr>
          <p:cNvGrpSpPr/>
          <p:nvPr/>
        </p:nvGrpSpPr>
        <p:grpSpPr>
          <a:xfrm>
            <a:off x="108647" y="1737713"/>
            <a:ext cx="4257675" cy="4133851"/>
            <a:chOff x="2019300" y="657224"/>
            <a:chExt cx="4257675" cy="413385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65FC603-6B7F-5F04-D2E1-04597AA8B259}"/>
                </a:ext>
              </a:extLst>
            </p:cNvPr>
            <p:cNvSpPr/>
            <p:nvPr/>
          </p:nvSpPr>
          <p:spPr>
            <a:xfrm>
              <a:off x="2019300" y="657224"/>
              <a:ext cx="4257675" cy="413385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754D2D-0D63-7EE3-98AE-90A7A7CDE1F2}"/>
                </a:ext>
              </a:extLst>
            </p:cNvPr>
            <p:cNvSpPr txBox="1"/>
            <p:nvPr/>
          </p:nvSpPr>
          <p:spPr>
            <a:xfrm>
              <a:off x="3568602" y="819150"/>
              <a:ext cx="260359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spc="-100" dirty="0">
                  <a:solidFill>
                    <a:schemeClr val="bg1"/>
                  </a:solidFill>
                  <a:latin typeface="Harvest" pitchFamily="2" charset="0"/>
                </a:rPr>
                <a:t>EAT</a:t>
              </a:r>
            </a:p>
            <a:p>
              <a:r>
                <a:rPr lang="en-US" sz="6000" spc="-100" dirty="0">
                  <a:solidFill>
                    <a:schemeClr val="bg1"/>
                  </a:solidFill>
                  <a:latin typeface="Harvest" pitchFamily="2" charset="0"/>
                </a:rPr>
                <a:t>SLEEP</a:t>
              </a:r>
            </a:p>
            <a:p>
              <a:r>
                <a:rPr lang="en-US" sz="6000" spc="-100" dirty="0">
                  <a:solidFill>
                    <a:schemeClr val="bg1"/>
                  </a:solidFill>
                  <a:latin typeface="Harvest" pitchFamily="2" charset="0"/>
                </a:rPr>
                <a:t>SOLDER</a:t>
              </a:r>
            </a:p>
            <a:p>
              <a:r>
                <a:rPr lang="en-US" sz="6000" spc="-100" dirty="0">
                  <a:solidFill>
                    <a:schemeClr val="bg1"/>
                  </a:solidFill>
                  <a:latin typeface="Harvest" pitchFamily="2" charset="0"/>
                </a:rPr>
                <a:t>REPEAT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F766F40-72C8-28E9-FF80-99184690FBBD}"/>
                </a:ext>
              </a:extLst>
            </p:cNvPr>
            <p:cNvSpPr/>
            <p:nvPr/>
          </p:nvSpPr>
          <p:spPr>
            <a:xfrm>
              <a:off x="2560588" y="1895481"/>
              <a:ext cx="733425" cy="685800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A8F80A-CFAA-1449-FE3B-783327F8EC51}"/>
                </a:ext>
              </a:extLst>
            </p:cNvPr>
            <p:cNvSpPr/>
            <p:nvPr/>
          </p:nvSpPr>
          <p:spPr>
            <a:xfrm>
              <a:off x="2560589" y="981080"/>
              <a:ext cx="733425" cy="685800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4248083-92D7-9DEA-7DD3-326C6AB44B48}"/>
                </a:ext>
              </a:extLst>
            </p:cNvPr>
            <p:cNvSpPr/>
            <p:nvPr/>
          </p:nvSpPr>
          <p:spPr>
            <a:xfrm>
              <a:off x="2560588" y="2809882"/>
              <a:ext cx="733425" cy="685800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A24C9A4-B9C4-603B-B72D-8EA68FFD12B2}"/>
                </a:ext>
              </a:extLst>
            </p:cNvPr>
            <p:cNvSpPr/>
            <p:nvPr/>
          </p:nvSpPr>
          <p:spPr>
            <a:xfrm>
              <a:off x="2560589" y="3800477"/>
              <a:ext cx="733425" cy="685800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1B9B5F-7A02-5D16-F6B8-DC17B8AC7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492" y="1952630"/>
              <a:ext cx="587615" cy="5502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8304E20-8A82-BC96-3029-4ED818C5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294" y="3884487"/>
              <a:ext cx="520010" cy="51778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C04C97-A000-3C98-8A19-3C36399E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570" y="1111113"/>
              <a:ext cx="285457" cy="46386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3316EB7-EE98-06DE-7057-5596871581C6}"/>
                </a:ext>
              </a:extLst>
            </p:cNvPr>
            <p:cNvGrpSpPr/>
            <p:nvPr/>
          </p:nvGrpSpPr>
          <p:grpSpPr>
            <a:xfrm rot="2671110">
              <a:off x="2881711" y="2827933"/>
              <a:ext cx="93017" cy="649696"/>
              <a:chOff x="7667625" y="1817581"/>
              <a:chExt cx="342900" cy="3402119"/>
            </a:xfrm>
            <a:solidFill>
              <a:schemeClr val="bg1"/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9180D89-0079-B0AE-0E4E-44889D992CB9}"/>
                  </a:ext>
                </a:extLst>
              </p:cNvPr>
              <p:cNvSpPr/>
              <p:nvPr/>
            </p:nvSpPr>
            <p:spPr>
              <a:xfrm>
                <a:off x="7667625" y="2022339"/>
                <a:ext cx="342900" cy="18258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6D4468B-A3FA-27E1-ED90-9D1C167F88B7}"/>
                  </a:ext>
                </a:extLst>
              </p:cNvPr>
              <p:cNvSpPr/>
              <p:nvPr/>
            </p:nvSpPr>
            <p:spPr>
              <a:xfrm>
                <a:off x="7667625" y="3884487"/>
                <a:ext cx="342900" cy="173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FF164C-8ED2-77B8-51A7-D78EFDC26B03}"/>
                  </a:ext>
                </a:extLst>
              </p:cNvPr>
              <p:cNvSpPr/>
              <p:nvPr/>
            </p:nvSpPr>
            <p:spPr>
              <a:xfrm>
                <a:off x="7767637" y="4057650"/>
                <a:ext cx="142875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13D533D1-CC25-BABF-706B-4B522D6E3F67}"/>
                  </a:ext>
                </a:extLst>
              </p:cNvPr>
              <p:cNvSpPr/>
              <p:nvPr/>
            </p:nvSpPr>
            <p:spPr>
              <a:xfrm rot="10800000">
                <a:off x="7767636" y="4953000"/>
                <a:ext cx="142875" cy="2667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F9BEB0B-C83D-C009-EC9E-8EBA8BEE7988}"/>
                  </a:ext>
                </a:extLst>
              </p:cNvPr>
              <p:cNvSpPr/>
              <p:nvPr/>
            </p:nvSpPr>
            <p:spPr>
              <a:xfrm>
                <a:off x="7715657" y="1817581"/>
                <a:ext cx="246832" cy="204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D573F5-9128-C777-C36B-08C5DBAE301C}"/>
              </a:ext>
            </a:extLst>
          </p:cNvPr>
          <p:cNvGrpSpPr/>
          <p:nvPr/>
        </p:nvGrpSpPr>
        <p:grpSpPr>
          <a:xfrm>
            <a:off x="8501513" y="228156"/>
            <a:ext cx="2351662" cy="990600"/>
            <a:chOff x="1246937" y="2590800"/>
            <a:chExt cx="2351662" cy="9906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664A1FD-B769-3EF3-20E2-30C6F70E65DC}"/>
                </a:ext>
              </a:extLst>
            </p:cNvPr>
            <p:cNvSpPr/>
            <p:nvPr/>
          </p:nvSpPr>
          <p:spPr>
            <a:xfrm>
              <a:off x="1246937" y="2590800"/>
              <a:ext cx="2306721" cy="990600"/>
            </a:xfrm>
            <a:prstGeom prst="roundRect">
              <a:avLst>
                <a:gd name="adj" fmla="val 9515"/>
              </a:avLst>
            </a:prstGeom>
            <a:solidFill>
              <a:srgbClr val="FF505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24DE13-3D29-CBB6-B17F-D0CF0F225A33}"/>
                </a:ext>
              </a:extLst>
            </p:cNvPr>
            <p:cNvSpPr txBox="1"/>
            <p:nvPr/>
          </p:nvSpPr>
          <p:spPr>
            <a:xfrm>
              <a:off x="1353279" y="2772033"/>
              <a:ext cx="20940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chemeClr val="bg1"/>
                  </a:solidFill>
                  <a:latin typeface="Baveuse" panose="01000503000000020004" pitchFamily="2" charset="0"/>
                </a:rPr>
                <a:t>中國海關檢查</a:t>
              </a:r>
              <a:endParaRPr lang="en-US" altLang="zh-TW" sz="1800" dirty="0">
                <a:solidFill>
                  <a:schemeClr val="bg1"/>
                </a:solidFill>
                <a:latin typeface="Baveuse" panose="01000503000000020004" pitchFamily="2" charset="0"/>
              </a:endParaRP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Bodoni MT Condensed" panose="02070606080606020203" pitchFamily="18" charset="0"/>
                </a:rPr>
                <a:t>Inspected by Chinese Customs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375A9AF-D2C9-C0C4-0396-28780AD1AC01}"/>
                </a:ext>
              </a:extLst>
            </p:cNvPr>
            <p:cNvSpPr/>
            <p:nvPr/>
          </p:nvSpPr>
          <p:spPr>
            <a:xfrm>
              <a:off x="3107648" y="2667000"/>
              <a:ext cx="339666" cy="332264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D56F64-ED9C-57F0-BEDC-C1B4095E708F}"/>
                </a:ext>
              </a:extLst>
            </p:cNvPr>
            <p:cNvSpPr txBox="1"/>
            <p:nvPr/>
          </p:nvSpPr>
          <p:spPr>
            <a:xfrm rot="20430082" flipH="1">
              <a:off x="3072011" y="2661571"/>
              <a:ext cx="5265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se 05" panose="00000400000000000000" pitchFamily="50" charset="0"/>
                </a:rPr>
                <a:t>A7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917618-4DC1-A7F7-A641-F50CF5416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81" y="1711377"/>
            <a:ext cx="3095238" cy="21904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A287C2-14BC-104C-B26B-F7459C29B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61" y="1671561"/>
            <a:ext cx="2172845" cy="22302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233490-D5FC-E8DA-AA05-32D6F7B02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2" y="3792465"/>
            <a:ext cx="2213190" cy="22302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7C57F5-02B9-443E-4AD3-A14DA85D99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72" y="4300333"/>
            <a:ext cx="2983641" cy="97923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F12726-8F24-93BE-4E7C-83EDEA6F78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31" y="1423054"/>
            <a:ext cx="2916219" cy="29162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4CF1FC-D51D-52DA-2F45-0C6FA251580E}"/>
              </a:ext>
            </a:extLst>
          </p:cNvPr>
          <p:cNvGrpSpPr/>
          <p:nvPr/>
        </p:nvGrpSpPr>
        <p:grpSpPr>
          <a:xfrm>
            <a:off x="8233092" y="5423447"/>
            <a:ext cx="3305370" cy="996567"/>
            <a:chOff x="4389571" y="3790921"/>
            <a:chExt cx="3305370" cy="99656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41F3ED0-5460-43B8-2CC3-18433728108F}"/>
                </a:ext>
              </a:extLst>
            </p:cNvPr>
            <p:cNvSpPr/>
            <p:nvPr/>
          </p:nvSpPr>
          <p:spPr>
            <a:xfrm>
              <a:off x="4389571" y="3790921"/>
              <a:ext cx="3305369" cy="99656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2144DA-E38B-7311-5DB8-4AE74AF1E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453" y="3980965"/>
              <a:ext cx="682059" cy="62272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1E67B3-08CA-1540-FA72-4DDC7B62B5DA}"/>
                </a:ext>
              </a:extLst>
            </p:cNvPr>
            <p:cNvSpPr txBox="1"/>
            <p:nvPr/>
          </p:nvSpPr>
          <p:spPr>
            <a:xfrm>
              <a:off x="5114444" y="3837728"/>
              <a:ext cx="2580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Some people appear to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have bad luck when it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comes to critical thinking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91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1FBCBB9-3772-6E91-1293-56A019CB01A4}"/>
              </a:ext>
            </a:extLst>
          </p:cNvPr>
          <p:cNvGrpSpPr/>
          <p:nvPr/>
        </p:nvGrpSpPr>
        <p:grpSpPr>
          <a:xfrm>
            <a:off x="200025" y="214466"/>
            <a:ext cx="5073380" cy="1879465"/>
            <a:chOff x="200025" y="4883285"/>
            <a:chExt cx="5073380" cy="187946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7CA90A8-971D-187F-376A-E1996ACBDE6E}"/>
                </a:ext>
              </a:extLst>
            </p:cNvPr>
            <p:cNvSpPr/>
            <p:nvPr/>
          </p:nvSpPr>
          <p:spPr>
            <a:xfrm>
              <a:off x="200025" y="4883285"/>
              <a:ext cx="5073380" cy="18794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7D867A-F598-FEC8-8EB8-22F7C73B1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30" y="4993519"/>
              <a:ext cx="1550339" cy="16589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1BDA71-2296-ACA2-208A-946DE6D1C7A5}"/>
                </a:ext>
              </a:extLst>
            </p:cNvPr>
            <p:cNvSpPr txBox="1"/>
            <p:nvPr/>
          </p:nvSpPr>
          <p:spPr>
            <a:xfrm>
              <a:off x="1880069" y="5222852"/>
              <a:ext cx="327025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Pretend to read the directions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carefully and do whatever the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hell you think might be the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right way and then whine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about why it doesn’t work.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8CD1C0-2084-1178-1A3E-618ABAC78E9B}"/>
              </a:ext>
            </a:extLst>
          </p:cNvPr>
          <p:cNvGrpSpPr/>
          <p:nvPr/>
        </p:nvGrpSpPr>
        <p:grpSpPr>
          <a:xfrm>
            <a:off x="200025" y="2323262"/>
            <a:ext cx="6403974" cy="1867147"/>
            <a:chOff x="4368801" y="4990853"/>
            <a:chExt cx="6403974" cy="186714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D470D92-274C-AD9D-4694-2DBCA43F524A}"/>
                </a:ext>
              </a:extLst>
            </p:cNvPr>
            <p:cNvSpPr/>
            <p:nvPr/>
          </p:nvSpPr>
          <p:spPr>
            <a:xfrm>
              <a:off x="4368801" y="4990853"/>
              <a:ext cx="6210300" cy="18671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3A3A33-5891-73CC-7705-6A3F6DAFB343}"/>
                </a:ext>
              </a:extLst>
            </p:cNvPr>
            <p:cNvGrpSpPr/>
            <p:nvPr/>
          </p:nvGrpSpPr>
          <p:grpSpPr>
            <a:xfrm>
              <a:off x="4496668" y="5175802"/>
              <a:ext cx="1542182" cy="1544463"/>
              <a:chOff x="5364193" y="5255281"/>
              <a:chExt cx="1567119" cy="150582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D5A6CDC-1690-97B3-1470-BA032414952A}"/>
                  </a:ext>
                </a:extLst>
              </p:cNvPr>
              <p:cNvSpPr/>
              <p:nvPr/>
            </p:nvSpPr>
            <p:spPr>
              <a:xfrm>
                <a:off x="5364193" y="5255281"/>
                <a:ext cx="1567119" cy="1505820"/>
              </a:xfrm>
              <a:prstGeom prst="ellipse">
                <a:avLst/>
              </a:prstGeom>
              <a:solidFill>
                <a:srgbClr val="2AE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0AF3C96-3783-6672-1719-284FA4F2A3F9}"/>
                  </a:ext>
                </a:extLst>
              </p:cNvPr>
              <p:cNvGrpSpPr/>
              <p:nvPr/>
            </p:nvGrpSpPr>
            <p:grpSpPr>
              <a:xfrm>
                <a:off x="5531495" y="5569043"/>
                <a:ext cx="1246122" cy="877077"/>
                <a:chOff x="5531495" y="5569043"/>
                <a:chExt cx="1246122" cy="877077"/>
              </a:xfrm>
            </p:grpSpPr>
            <p:sp>
              <p:nvSpPr>
                <p:cNvPr id="14" name="Circle: Hollow 13">
                  <a:extLst>
                    <a:ext uri="{FF2B5EF4-FFF2-40B4-BE49-F238E27FC236}">
                      <a16:creationId xmlns:a16="http://schemas.microsoft.com/office/drawing/2014/main" id="{08EB8B0A-0AD4-D4F3-EBC5-1618C205A22A}"/>
                    </a:ext>
                  </a:extLst>
                </p:cNvPr>
                <p:cNvSpPr/>
                <p:nvPr/>
              </p:nvSpPr>
              <p:spPr>
                <a:xfrm>
                  <a:off x="5608067" y="6136877"/>
                  <a:ext cx="288880" cy="309243"/>
                </a:xfrm>
                <a:prstGeom prst="donut">
                  <a:avLst>
                    <a:gd name="adj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7162CDE-5F8E-7277-5EF8-871503298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1737" y="5569043"/>
                  <a:ext cx="175210" cy="573322"/>
                </a:xfrm>
                <a:prstGeom prst="line">
                  <a:avLst/>
                </a:prstGeom>
                <a:solidFill>
                  <a:schemeClr val="bg1"/>
                </a:solidFill>
                <a:ln w="730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2B29F6CF-182F-4627-9DAD-B818F41A52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2170" y="5596171"/>
                  <a:ext cx="277252" cy="0"/>
                </a:xfrm>
                <a:prstGeom prst="line">
                  <a:avLst/>
                </a:prstGeom>
                <a:solidFill>
                  <a:schemeClr val="bg1"/>
                </a:solidFill>
                <a:ln w="730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ircle: Hollow 16">
                  <a:extLst>
                    <a:ext uri="{FF2B5EF4-FFF2-40B4-BE49-F238E27FC236}">
                      <a16:creationId xmlns:a16="http://schemas.microsoft.com/office/drawing/2014/main" id="{090FA0EF-9864-8734-45CB-1DDC7D4D6FC7}"/>
                    </a:ext>
                  </a:extLst>
                </p:cNvPr>
                <p:cNvSpPr/>
                <p:nvPr/>
              </p:nvSpPr>
              <p:spPr>
                <a:xfrm>
                  <a:off x="5531495" y="6099555"/>
                  <a:ext cx="339532" cy="346565"/>
                </a:xfrm>
                <a:prstGeom prst="donut">
                  <a:avLst>
                    <a:gd name="adj" fmla="val 21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646612F-35BE-4829-F13B-4E52A08076EF}"/>
                    </a:ext>
                  </a:extLst>
                </p:cNvPr>
                <p:cNvCxnSpPr/>
                <p:nvPr/>
              </p:nvCxnSpPr>
              <p:spPr>
                <a:xfrm rot="15143699" flipV="1">
                  <a:off x="6144054" y="6046852"/>
                  <a:ext cx="149290" cy="487858"/>
                </a:xfrm>
                <a:prstGeom prst="line">
                  <a:avLst/>
                </a:prstGeom>
                <a:solidFill>
                  <a:schemeClr val="bg1"/>
                </a:solidFill>
                <a:ln w="730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1563F3C-96F0-7E41-62C5-6947C53B5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62170" y="6078835"/>
                  <a:ext cx="131487" cy="230864"/>
                </a:xfrm>
                <a:prstGeom prst="line">
                  <a:avLst/>
                </a:prstGeom>
                <a:solidFill>
                  <a:schemeClr val="bg1"/>
                </a:solidFill>
                <a:ln w="730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Circle: Hollow 19">
                  <a:extLst>
                    <a:ext uri="{FF2B5EF4-FFF2-40B4-BE49-F238E27FC236}">
                      <a16:creationId xmlns:a16="http://schemas.microsoft.com/office/drawing/2014/main" id="{DFCD33E6-51C4-AF38-D0CC-C276C88B195C}"/>
                    </a:ext>
                  </a:extLst>
                </p:cNvPr>
                <p:cNvSpPr/>
                <p:nvPr/>
              </p:nvSpPr>
              <p:spPr>
                <a:xfrm rot="15143699">
                  <a:off x="6434569" y="6094925"/>
                  <a:ext cx="339532" cy="346565"/>
                </a:xfrm>
                <a:prstGeom prst="donut">
                  <a:avLst>
                    <a:gd name="adj" fmla="val 21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9546EE-C0A8-8CA7-1F8E-AB4DC076F82D}"/>
                </a:ext>
              </a:extLst>
            </p:cNvPr>
            <p:cNvSpPr txBox="1"/>
            <p:nvPr/>
          </p:nvSpPr>
          <p:spPr>
            <a:xfrm>
              <a:off x="5739025" y="5281827"/>
              <a:ext cx="50337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-100" dirty="0">
                  <a:solidFill>
                    <a:srgbClr val="FF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WARNING!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Please use extreme caution when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Yeeting scooters off the bridge</a:t>
              </a:r>
            </a:p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78A6A9-C908-9C90-4767-DEA76245E8E4}"/>
              </a:ext>
            </a:extLst>
          </p:cNvPr>
          <p:cNvGrpSpPr/>
          <p:nvPr/>
        </p:nvGrpSpPr>
        <p:grpSpPr>
          <a:xfrm>
            <a:off x="200025" y="4428275"/>
            <a:ext cx="5838825" cy="2105025"/>
            <a:chOff x="200025" y="2472362"/>
            <a:chExt cx="5838825" cy="210502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A668CD-611F-E4B4-BBBA-369D8D8AEC8F}"/>
                </a:ext>
              </a:extLst>
            </p:cNvPr>
            <p:cNvSpPr/>
            <p:nvPr/>
          </p:nvSpPr>
          <p:spPr>
            <a:xfrm>
              <a:off x="2009775" y="2472362"/>
              <a:ext cx="4029075" cy="2105025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72A78-FD3A-FF28-E887-03E465FE1CA6}"/>
                </a:ext>
              </a:extLst>
            </p:cNvPr>
            <p:cNvSpPr txBox="1"/>
            <p:nvPr/>
          </p:nvSpPr>
          <p:spPr>
            <a:xfrm>
              <a:off x="2043688" y="3066870"/>
              <a:ext cx="395172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ChunkFive Roman" panose="00000500000000000000" pitchFamily="50" charset="0"/>
                </a:rPr>
                <a:t>NO EYE CONTACT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ChunkFive Roman" panose="00000500000000000000" pitchFamily="50" charset="0"/>
                </a:rPr>
                <a:t>$500 FINE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446CBD-03CA-A7DB-711D-110363530445}"/>
                </a:ext>
              </a:extLst>
            </p:cNvPr>
            <p:cNvSpPr/>
            <p:nvPr/>
          </p:nvSpPr>
          <p:spPr>
            <a:xfrm>
              <a:off x="200025" y="2472362"/>
              <a:ext cx="5838825" cy="210502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&quot;Not Allowed&quot; Symbol 24">
              <a:extLst>
                <a:ext uri="{FF2B5EF4-FFF2-40B4-BE49-F238E27FC236}">
                  <a16:creationId xmlns:a16="http://schemas.microsoft.com/office/drawing/2014/main" id="{27A09390-56AC-B46D-3501-BF777A95F105}"/>
                </a:ext>
              </a:extLst>
            </p:cNvPr>
            <p:cNvSpPr/>
            <p:nvPr/>
          </p:nvSpPr>
          <p:spPr>
            <a:xfrm>
              <a:off x="385242" y="2786686"/>
              <a:ext cx="1439316" cy="1476375"/>
            </a:xfrm>
            <a:prstGeom prst="noSmoking">
              <a:avLst>
                <a:gd name="adj" fmla="val 106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F8320-7CBD-B0E4-29F2-B7D0D758D041}"/>
              </a:ext>
            </a:extLst>
          </p:cNvPr>
          <p:cNvGrpSpPr/>
          <p:nvPr/>
        </p:nvGrpSpPr>
        <p:grpSpPr>
          <a:xfrm>
            <a:off x="5403110" y="-62769"/>
            <a:ext cx="7134225" cy="2171700"/>
            <a:chOff x="819150" y="514350"/>
            <a:chExt cx="7134225" cy="21717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6D8F43E-1DDC-C225-2560-40523EAA4B2A}"/>
                </a:ext>
              </a:extLst>
            </p:cNvPr>
            <p:cNvSpPr/>
            <p:nvPr/>
          </p:nvSpPr>
          <p:spPr>
            <a:xfrm>
              <a:off x="819150" y="514350"/>
              <a:ext cx="7134225" cy="217170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7072B27-E167-24EA-E46B-DF16C69FA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44" y="671513"/>
              <a:ext cx="2085474" cy="185737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D95A0B-F0A9-EDD8-74F0-9F2ABDAF96E0}"/>
                </a:ext>
              </a:extLst>
            </p:cNvPr>
            <p:cNvSpPr txBox="1"/>
            <p:nvPr/>
          </p:nvSpPr>
          <p:spPr>
            <a:xfrm>
              <a:off x="2865984" y="876925"/>
              <a:ext cx="50497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Stencil" panose="040409050D0802020404" pitchFamily="82" charset="0"/>
                </a:rPr>
                <a:t>DANGER</a:t>
              </a:r>
            </a:p>
            <a:p>
              <a:pPr algn="ctr"/>
              <a:r>
                <a:rPr lang="en-US" sz="4400" dirty="0">
                  <a:solidFill>
                    <a:schemeClr val="bg1"/>
                  </a:solidFill>
                  <a:latin typeface="Stencil" panose="040409050D0802020404" pitchFamily="82" charset="0"/>
                </a:rPr>
                <a:t>Godzilla Hazard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2FF0C3-B2E5-9704-F2EB-677DB40A6EAF}"/>
              </a:ext>
            </a:extLst>
          </p:cNvPr>
          <p:cNvGrpSpPr/>
          <p:nvPr/>
        </p:nvGrpSpPr>
        <p:grpSpPr>
          <a:xfrm>
            <a:off x="6751729" y="2266094"/>
            <a:ext cx="4667252" cy="1268236"/>
            <a:chOff x="1257299" y="4361040"/>
            <a:chExt cx="4667252" cy="126823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461B878-D99D-0EDD-5FD3-5946EFA42991}"/>
                </a:ext>
              </a:extLst>
            </p:cNvPr>
            <p:cNvSpPr/>
            <p:nvPr/>
          </p:nvSpPr>
          <p:spPr>
            <a:xfrm>
              <a:off x="1257299" y="4361040"/>
              <a:ext cx="4667252" cy="126823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140A9AB-A74C-FA7D-F10E-0F20971CF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054" y="4542013"/>
              <a:ext cx="955498" cy="9470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46E892-B389-E282-630D-BD5E25FD6FBB}"/>
                </a:ext>
              </a:extLst>
            </p:cNvPr>
            <p:cNvSpPr txBox="1"/>
            <p:nvPr/>
          </p:nvSpPr>
          <p:spPr>
            <a:xfrm>
              <a:off x="2336552" y="4646183"/>
              <a:ext cx="34772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LetterOMatic!" panose="020B0603050302020204" pitchFamily="34" charset="0"/>
                </a:rPr>
                <a:t>Please avoid contact with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LetterOMatic!" panose="020B0603050302020204" pitchFamily="34" charset="0"/>
                </a:rPr>
                <a:t>holy water and anyone that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LetterOMatic!" panose="020B0603050302020204" pitchFamily="34" charset="0"/>
                </a:rPr>
                <a:t>uses ketchup on steak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028230-161C-C2F4-EE04-C401BD7D46EC}"/>
              </a:ext>
            </a:extLst>
          </p:cNvPr>
          <p:cNvGrpSpPr/>
          <p:nvPr/>
        </p:nvGrpSpPr>
        <p:grpSpPr>
          <a:xfrm>
            <a:off x="6647476" y="3819473"/>
            <a:ext cx="3190875" cy="1030270"/>
            <a:chOff x="7581900" y="171451"/>
            <a:chExt cx="3190875" cy="103027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2B473400-0182-D6B9-BDA8-1412AC995F87}"/>
                </a:ext>
              </a:extLst>
            </p:cNvPr>
            <p:cNvSpPr/>
            <p:nvPr/>
          </p:nvSpPr>
          <p:spPr>
            <a:xfrm>
              <a:off x="7581900" y="171451"/>
              <a:ext cx="3190875" cy="103027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3BD42D-411E-DF04-567D-E2B8E362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094" y="210335"/>
              <a:ext cx="991386" cy="99138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C14CE5-A5C5-0893-48FD-7DBA3783D7FE}"/>
                </a:ext>
              </a:extLst>
            </p:cNvPr>
            <p:cNvSpPr txBox="1"/>
            <p:nvPr/>
          </p:nvSpPr>
          <p:spPr>
            <a:xfrm>
              <a:off x="8634705" y="394198"/>
              <a:ext cx="21151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Caution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ckwell" panose="02060603020205020403" pitchFamily="18" charset="0"/>
                </a:rPr>
                <a:t>Extreme Chaos Area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9C8C20-5EC7-8227-D455-298DE7D07A97}"/>
              </a:ext>
            </a:extLst>
          </p:cNvPr>
          <p:cNvGrpSpPr/>
          <p:nvPr/>
        </p:nvGrpSpPr>
        <p:grpSpPr>
          <a:xfrm>
            <a:off x="6603999" y="5210146"/>
            <a:ext cx="5257800" cy="1348048"/>
            <a:chOff x="1371600" y="2690552"/>
            <a:chExt cx="5257800" cy="134804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4CBDC0E-B4BF-0C0E-480A-1BC2370EECD6}"/>
                </a:ext>
              </a:extLst>
            </p:cNvPr>
            <p:cNvSpPr/>
            <p:nvPr/>
          </p:nvSpPr>
          <p:spPr>
            <a:xfrm>
              <a:off x="1371600" y="2690552"/>
              <a:ext cx="5257800" cy="134804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114157F-758B-DF80-1A05-B19A18CD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829" y="2828661"/>
              <a:ext cx="884259" cy="107182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DBCB41-61D5-2DE4-97B1-25718E247F66}"/>
                </a:ext>
              </a:extLst>
            </p:cNvPr>
            <p:cNvSpPr txBox="1"/>
            <p:nvPr/>
          </p:nvSpPr>
          <p:spPr>
            <a:xfrm>
              <a:off x="3702206" y="2690552"/>
              <a:ext cx="1438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WARNING!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390C96-4928-9183-D223-C897E00FAA08}"/>
                </a:ext>
              </a:extLst>
            </p:cNvPr>
            <p:cNvSpPr txBox="1"/>
            <p:nvPr/>
          </p:nvSpPr>
          <p:spPr>
            <a:xfrm>
              <a:off x="2489599" y="2977160"/>
              <a:ext cx="38641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Please obey all laws of physics, time,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and space or face criminal charges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including fines and/or jail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73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5C477-6E6C-2595-9E11-5EFCDF012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118" cy="35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BA20C-8C14-44FD-2CBC-57DA959F3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602" y="0"/>
            <a:ext cx="2126342" cy="2114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6BF5B-4265-6C18-4609-42A749B9A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15" y="2021241"/>
            <a:ext cx="2319716" cy="1033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865BB-DBCD-7BE1-CF31-78218A923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72" y="0"/>
            <a:ext cx="2236695" cy="1866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A51A3C-9960-8988-82FC-12320C9A5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67" y="40341"/>
            <a:ext cx="2386589" cy="2292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B69074-DC61-F3AA-384F-B5618CF96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45" y="40341"/>
            <a:ext cx="2514655" cy="280828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B0695-38F4-2643-D81E-5B2CBF1AA058}"/>
              </a:ext>
            </a:extLst>
          </p:cNvPr>
          <p:cNvGrpSpPr/>
          <p:nvPr/>
        </p:nvGrpSpPr>
        <p:grpSpPr>
          <a:xfrm>
            <a:off x="294800" y="3599695"/>
            <a:ext cx="4838572" cy="1885951"/>
            <a:chOff x="466725" y="2705100"/>
            <a:chExt cx="4838572" cy="188595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E8E8C88-907B-3D9A-79F7-DDDE3F707155}"/>
                </a:ext>
              </a:extLst>
            </p:cNvPr>
            <p:cNvSpPr/>
            <p:nvPr/>
          </p:nvSpPr>
          <p:spPr>
            <a:xfrm>
              <a:off x="466725" y="2705100"/>
              <a:ext cx="4806680" cy="1885951"/>
            </a:xfrm>
            <a:prstGeom prst="roundRect">
              <a:avLst/>
            </a:prstGeom>
            <a:solidFill>
              <a:srgbClr val="3A9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FD16EE-D5EF-4618-A89F-929810E5D333}"/>
                </a:ext>
              </a:extLst>
            </p:cNvPr>
            <p:cNvSpPr txBox="1"/>
            <p:nvPr/>
          </p:nvSpPr>
          <p:spPr>
            <a:xfrm>
              <a:off x="2210475" y="2923114"/>
              <a:ext cx="309482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i="0" spc="-100" dirty="0">
                  <a:solidFill>
                    <a:srgbClr val="FFFFFF"/>
                  </a:solidFill>
                  <a:effectLst/>
                  <a:latin typeface="Balthazar" pitchFamily="2" charset="0"/>
                </a:rPr>
                <a:t>To err is human. </a:t>
              </a:r>
            </a:p>
            <a:p>
              <a:r>
                <a:rPr lang="en-US" sz="2800" b="0" i="0" spc="-100" dirty="0">
                  <a:solidFill>
                    <a:srgbClr val="FFFFFF"/>
                  </a:solidFill>
                  <a:effectLst/>
                  <a:latin typeface="Balthazar" pitchFamily="2" charset="0"/>
                </a:rPr>
                <a:t>To really fuck things up, </a:t>
              </a:r>
            </a:p>
            <a:p>
              <a:r>
                <a:rPr lang="en-US" sz="2800" b="0" i="0" spc="-100" dirty="0">
                  <a:solidFill>
                    <a:srgbClr val="FFFFFF"/>
                  </a:solidFill>
                  <a:effectLst/>
                  <a:latin typeface="Balthazar" pitchFamily="2" charset="0"/>
                </a:rPr>
                <a:t>you need a computer.</a:t>
              </a:r>
              <a:endParaRPr lang="en-US" sz="2800" spc="-100" dirty="0">
                <a:latin typeface="Balthazar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07934E-3080-5722-55E4-9E8DE3E93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51815">
              <a:off x="595906" y="2789224"/>
              <a:ext cx="1662044" cy="1673521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8F83627D-DAC7-42D0-699D-D7729DCA9B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81" y="2228478"/>
            <a:ext cx="4427209" cy="22921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325D76-D94D-8E47-2940-8AB60FF86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00" y="4422362"/>
            <a:ext cx="3873300" cy="19366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5E6AC8-1606-CDC8-5261-82B0E9990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7" y="4481156"/>
            <a:ext cx="2268587" cy="22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CCC50C-3574-4722-DE88-951F08476CCF}"/>
              </a:ext>
            </a:extLst>
          </p:cNvPr>
          <p:cNvGrpSpPr/>
          <p:nvPr/>
        </p:nvGrpSpPr>
        <p:grpSpPr>
          <a:xfrm>
            <a:off x="142007" y="200241"/>
            <a:ext cx="3124732" cy="1057275"/>
            <a:chOff x="4390493" y="5000625"/>
            <a:chExt cx="3124732" cy="105727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C12F6F1-E0BB-4877-2486-9E414B7A1FB4}"/>
                </a:ext>
              </a:extLst>
            </p:cNvPr>
            <p:cNvSpPr/>
            <p:nvPr/>
          </p:nvSpPr>
          <p:spPr>
            <a:xfrm>
              <a:off x="4390493" y="5000625"/>
              <a:ext cx="3124732" cy="105727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C6B329-5253-56E6-3EED-8D59550EF762}"/>
                </a:ext>
              </a:extLst>
            </p:cNvPr>
            <p:cNvSpPr txBox="1"/>
            <p:nvPr/>
          </p:nvSpPr>
          <p:spPr>
            <a:xfrm>
              <a:off x="5236555" y="5175319"/>
              <a:ext cx="22454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0"/>
                </a:rPr>
                <a:t>Please don’t click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0"/>
                </a:rPr>
                <a:t> all the things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B74D4C-670E-D79B-FAE4-F2FAA795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071" y="5096245"/>
              <a:ext cx="866034" cy="8660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8A8E6C-F2BF-25EF-7801-D57275CD4611}"/>
              </a:ext>
            </a:extLst>
          </p:cNvPr>
          <p:cNvGrpSpPr/>
          <p:nvPr/>
        </p:nvGrpSpPr>
        <p:grpSpPr>
          <a:xfrm>
            <a:off x="221585" y="1432210"/>
            <a:ext cx="2962500" cy="2306711"/>
            <a:chOff x="6188858" y="4391110"/>
            <a:chExt cx="2962500" cy="230671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E908A5D-F422-63C5-0D56-1059F8304064}"/>
                </a:ext>
              </a:extLst>
            </p:cNvPr>
            <p:cNvSpPr/>
            <p:nvPr/>
          </p:nvSpPr>
          <p:spPr>
            <a:xfrm>
              <a:off x="6188858" y="4392227"/>
              <a:ext cx="2899528" cy="2305594"/>
            </a:xfrm>
            <a:prstGeom prst="roundRect">
              <a:avLst>
                <a:gd name="adj" fmla="val 507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28BA2A-FECC-64AB-3293-B88450E55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934" y="5860970"/>
              <a:ext cx="900962" cy="777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9B80EA-8B35-CC29-98E6-D1CDB08DCEAE}"/>
                </a:ext>
              </a:extLst>
            </p:cNvPr>
            <p:cNvSpPr txBox="1"/>
            <p:nvPr/>
          </p:nvSpPr>
          <p:spPr>
            <a:xfrm>
              <a:off x="6575178" y="4431823"/>
              <a:ext cx="221753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The League of</a:t>
              </a:r>
            </a:p>
            <a:p>
              <a:pPr algn="ctr"/>
              <a:r>
                <a:rPr lang="en-US" sz="2400" dirty="0"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Extraordinary</a:t>
              </a:r>
            </a:p>
            <a:p>
              <a:pPr algn="ctr"/>
              <a:r>
                <a:rPr lang="en-US" sz="2400" dirty="0"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Shitposters</a:t>
              </a:r>
            </a:p>
            <a:p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EFCC2B-CB95-15EB-5C29-32DACA36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827" y="5692255"/>
              <a:ext cx="1175531" cy="9796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42881A-A495-3EAA-8519-A78E1BBC8EE6}"/>
                </a:ext>
              </a:extLst>
            </p:cNvPr>
            <p:cNvSpPr txBox="1"/>
            <p:nvPr/>
          </p:nvSpPr>
          <p:spPr>
            <a:xfrm>
              <a:off x="6566741" y="4391110"/>
              <a:ext cx="221753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The League of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Extraordinary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ustardo" pitchFamily="50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Shitposters</a:t>
              </a:r>
            </a:p>
            <a:p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A4B4DE-45EB-FB25-45BB-EFD78DEC0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051" y="5600361"/>
              <a:ext cx="1056753" cy="105042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A51815-E53D-5FA2-6AC8-D853507F0BB5}"/>
              </a:ext>
            </a:extLst>
          </p:cNvPr>
          <p:cNvGrpSpPr/>
          <p:nvPr/>
        </p:nvGrpSpPr>
        <p:grpSpPr>
          <a:xfrm>
            <a:off x="142007" y="3914732"/>
            <a:ext cx="2246129" cy="1523999"/>
            <a:chOff x="25964" y="76200"/>
            <a:chExt cx="2005472" cy="12034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CD166B-DCDC-9173-DBDF-73D6DBC31C02}"/>
                </a:ext>
              </a:extLst>
            </p:cNvPr>
            <p:cNvSpPr/>
            <p:nvPr/>
          </p:nvSpPr>
          <p:spPr>
            <a:xfrm>
              <a:off x="76200" y="76200"/>
              <a:ext cx="1905000" cy="120342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7BDC110-8954-D8DD-97A9-FFCD167BA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56" y="117019"/>
              <a:ext cx="1646089" cy="5028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6EA49A-2517-1E5C-D8BA-77E18D914BAC}"/>
                </a:ext>
              </a:extLst>
            </p:cNvPr>
            <p:cNvSpPr txBox="1"/>
            <p:nvPr/>
          </p:nvSpPr>
          <p:spPr>
            <a:xfrm>
              <a:off x="25964" y="630777"/>
              <a:ext cx="2005472" cy="583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THIS MACHINE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WILL BE USED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FOR GOOD AND EVIL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526766-D6AF-F8EB-2A97-B2725C85E2EE}"/>
              </a:ext>
            </a:extLst>
          </p:cNvPr>
          <p:cNvGrpSpPr/>
          <p:nvPr/>
        </p:nvGrpSpPr>
        <p:grpSpPr>
          <a:xfrm>
            <a:off x="2469277" y="4250279"/>
            <a:ext cx="6403974" cy="1867147"/>
            <a:chOff x="318852" y="709696"/>
            <a:chExt cx="6403974" cy="18671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A240672-1E4E-1693-A061-7B6EC482EF72}"/>
                </a:ext>
              </a:extLst>
            </p:cNvPr>
            <p:cNvSpPr/>
            <p:nvPr/>
          </p:nvSpPr>
          <p:spPr>
            <a:xfrm>
              <a:off x="318852" y="709696"/>
              <a:ext cx="6210300" cy="18671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6DCDF9-0475-EEEC-C003-367002BC165F}"/>
                </a:ext>
              </a:extLst>
            </p:cNvPr>
            <p:cNvSpPr txBox="1"/>
            <p:nvPr/>
          </p:nvSpPr>
          <p:spPr>
            <a:xfrm>
              <a:off x="1689076" y="1000670"/>
              <a:ext cx="50337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-100" dirty="0">
                  <a:solidFill>
                    <a:srgbClr val="FF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WARNING!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Please use cinder blocks when</a:t>
              </a:r>
            </a:p>
            <a:p>
              <a:pPr algn="ctr"/>
              <a:r>
                <a:rPr lang="en-US" sz="2400" spc="-1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Yeeting developers off the bridge</a:t>
              </a:r>
            </a:p>
            <a:p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A624358-EB39-48B3-5790-B4FA7E5DEB48}"/>
                </a:ext>
              </a:extLst>
            </p:cNvPr>
            <p:cNvGrpSpPr/>
            <p:nvPr/>
          </p:nvGrpSpPr>
          <p:grpSpPr>
            <a:xfrm>
              <a:off x="480239" y="871037"/>
              <a:ext cx="1542182" cy="1544464"/>
              <a:chOff x="917984" y="4097075"/>
              <a:chExt cx="1542182" cy="1544464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CDCED9B-C819-04C3-44E2-1C63A1FB67DE}"/>
                  </a:ext>
                </a:extLst>
              </p:cNvPr>
              <p:cNvSpPr/>
              <p:nvPr/>
            </p:nvSpPr>
            <p:spPr>
              <a:xfrm>
                <a:off x="917984" y="4097076"/>
                <a:ext cx="1542182" cy="15444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9E9377A-E891-2018-A3A2-C8A4993B0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2730" y="4363621"/>
                <a:ext cx="1295261" cy="1011369"/>
              </a:xfrm>
              <a:prstGeom prst="rect">
                <a:avLst/>
              </a:prstGeom>
            </p:spPr>
          </p:pic>
          <p:sp>
            <p:nvSpPr>
              <p:cNvPr id="23" name="&quot;Not Allowed&quot; Symbol 22">
                <a:extLst>
                  <a:ext uri="{FF2B5EF4-FFF2-40B4-BE49-F238E27FC236}">
                    <a16:creationId xmlns:a16="http://schemas.microsoft.com/office/drawing/2014/main" id="{7A53B46C-18E3-25A6-68C6-CD28FE51B8B9}"/>
                  </a:ext>
                </a:extLst>
              </p:cNvPr>
              <p:cNvSpPr/>
              <p:nvPr/>
            </p:nvSpPr>
            <p:spPr>
              <a:xfrm>
                <a:off x="917984" y="4097075"/>
                <a:ext cx="1542182" cy="1544463"/>
              </a:xfrm>
              <a:prstGeom prst="noSmoking">
                <a:avLst>
                  <a:gd name="adj" fmla="val 714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31EDD6-2B67-FAFD-3FEB-3D7975EB3A96}"/>
              </a:ext>
            </a:extLst>
          </p:cNvPr>
          <p:cNvGrpSpPr/>
          <p:nvPr/>
        </p:nvGrpSpPr>
        <p:grpSpPr>
          <a:xfrm>
            <a:off x="3203857" y="3067716"/>
            <a:ext cx="4204680" cy="1057275"/>
            <a:chOff x="1129320" y="2900361"/>
            <a:chExt cx="4204680" cy="1057275"/>
          </a:xfrm>
          <a:solidFill>
            <a:srgbClr val="FFFF00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85DCB0B-CE8C-296B-D759-C67BD354E1AB}"/>
                </a:ext>
              </a:extLst>
            </p:cNvPr>
            <p:cNvSpPr/>
            <p:nvPr/>
          </p:nvSpPr>
          <p:spPr>
            <a:xfrm>
              <a:off x="1129320" y="2900361"/>
              <a:ext cx="4204680" cy="10572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138D1D-A796-1268-6CF3-32D9A036253F}"/>
                </a:ext>
              </a:extLst>
            </p:cNvPr>
            <p:cNvSpPr txBox="1"/>
            <p:nvPr/>
          </p:nvSpPr>
          <p:spPr>
            <a:xfrm>
              <a:off x="2124211" y="3105834"/>
              <a:ext cx="3118161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mmando" pitchFamily="2" charset="0"/>
                </a:rPr>
                <a:t>Shove as many bees into your</a:t>
              </a:r>
            </a:p>
            <a:p>
              <a:pPr algn="ctr"/>
              <a:r>
                <a:rPr lang="en-US" dirty="0">
                  <a:latin typeface="Commando" pitchFamily="2" charset="0"/>
                </a:rPr>
                <a:t>m</a:t>
              </a:r>
              <a:r>
                <a:rPr lang="en-US" dirty="0">
                  <a:solidFill>
                    <a:schemeClr val="tx1"/>
                  </a:solidFill>
                  <a:latin typeface="Commando" pitchFamily="2" charset="0"/>
                </a:rPr>
                <a:t>outh as you possibly can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5227727-84BE-0A50-BB00-7939565C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76" y="2991230"/>
              <a:ext cx="760935" cy="760935"/>
            </a:xfrm>
            <a:prstGeom prst="rect">
              <a:avLst/>
            </a:prstGeom>
            <a:grpFill/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9EECDD-508C-E186-B0AF-8F0B088E8010}"/>
              </a:ext>
            </a:extLst>
          </p:cNvPr>
          <p:cNvGrpSpPr/>
          <p:nvPr/>
        </p:nvGrpSpPr>
        <p:grpSpPr>
          <a:xfrm>
            <a:off x="3203857" y="1602336"/>
            <a:ext cx="5191125" cy="1551987"/>
            <a:chOff x="588523" y="557863"/>
            <a:chExt cx="5191125" cy="15519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E5D3231-D868-EA81-E151-62FA9C01528C}"/>
                </a:ext>
              </a:extLst>
            </p:cNvPr>
            <p:cNvGrpSpPr/>
            <p:nvPr/>
          </p:nvGrpSpPr>
          <p:grpSpPr>
            <a:xfrm>
              <a:off x="588523" y="557863"/>
              <a:ext cx="5191125" cy="1551987"/>
              <a:chOff x="6232968" y="4847641"/>
              <a:chExt cx="5191125" cy="1551987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51CEBC2-CC32-C245-34EC-B693351F37F4}"/>
                  </a:ext>
                </a:extLst>
              </p:cNvPr>
              <p:cNvSpPr/>
              <p:nvPr/>
            </p:nvSpPr>
            <p:spPr>
              <a:xfrm>
                <a:off x="6232968" y="4847641"/>
                <a:ext cx="5067299" cy="1362076"/>
              </a:xfrm>
              <a:prstGeom prst="roundRect">
                <a:avLst>
                  <a:gd name="adj" fmla="val 10865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FAFDF3-8FE4-C2FE-961C-7EF208A56DB4}"/>
                  </a:ext>
                </a:extLst>
              </p:cNvPr>
              <p:cNvSpPr txBox="1"/>
              <p:nvPr/>
            </p:nvSpPr>
            <p:spPr>
              <a:xfrm>
                <a:off x="7668358" y="4922300"/>
                <a:ext cx="375573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STOP!  This is now an NFT, it can be located on the blockchain. 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DO NOT PHOTOGRAPH OR SCREENSHOT</a:t>
                </a:r>
              </a:p>
              <a:p>
                <a:endParaRPr lang="en-US" spc="-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A06483D-534C-DDD8-C5E3-A2751E46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201" y="713884"/>
              <a:ext cx="1050034" cy="105003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556637-DD6E-98AD-CE37-ABCE4D032901}"/>
              </a:ext>
            </a:extLst>
          </p:cNvPr>
          <p:cNvGrpSpPr/>
          <p:nvPr/>
        </p:nvGrpSpPr>
        <p:grpSpPr>
          <a:xfrm>
            <a:off x="3376878" y="139434"/>
            <a:ext cx="4441508" cy="1283342"/>
            <a:chOff x="4330089" y="3521933"/>
            <a:chExt cx="4441508" cy="128334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EC3DCDF-6883-94AD-391E-16A58866B3F2}"/>
                </a:ext>
              </a:extLst>
            </p:cNvPr>
            <p:cNvSpPr/>
            <p:nvPr/>
          </p:nvSpPr>
          <p:spPr>
            <a:xfrm>
              <a:off x="4330089" y="3521933"/>
              <a:ext cx="4441508" cy="1283342"/>
            </a:xfrm>
            <a:prstGeom prst="roundRect">
              <a:avLst>
                <a:gd name="adj" fmla="val 9749"/>
              </a:avLst>
            </a:prstGeom>
            <a:solidFill>
              <a:srgbClr val="6B527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AB5091-A732-8542-E426-E22E267F9BDF}"/>
                </a:ext>
              </a:extLst>
            </p:cNvPr>
            <p:cNvSpPr txBox="1"/>
            <p:nvPr/>
          </p:nvSpPr>
          <p:spPr>
            <a:xfrm>
              <a:off x="6182163" y="3592685"/>
              <a:ext cx="1710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Buy an NFT?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2DA383-1089-C72D-09D5-844132A71E56}"/>
                </a:ext>
              </a:extLst>
            </p:cNvPr>
            <p:cNvSpPr txBox="1"/>
            <p:nvPr/>
          </p:nvSpPr>
          <p:spPr>
            <a:xfrm>
              <a:off x="5555651" y="3968973"/>
              <a:ext cx="3215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larendon" pitchFamily="2" charset="0"/>
                </a:rPr>
                <a:t>N</a:t>
              </a:r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o </a:t>
              </a:r>
              <a:r>
                <a:rPr lang="en-US" sz="2400" dirty="0">
                  <a:solidFill>
                    <a:schemeClr val="bg1"/>
                  </a:solidFill>
                  <a:latin typeface="Clarendon" pitchFamily="2" charset="0"/>
                </a:rPr>
                <a:t>F</a:t>
              </a:r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ucking </a:t>
              </a:r>
              <a:r>
                <a:rPr lang="en-US" sz="2400" dirty="0">
                  <a:solidFill>
                    <a:schemeClr val="bg1"/>
                  </a:solidFill>
                  <a:latin typeface="Clarendon" pitchFamily="2" charset="0"/>
                </a:rPr>
                <a:t>T</a:t>
              </a:r>
              <a:r>
                <a:rPr lang="en-US" sz="2400" dirty="0">
                  <a:solidFill>
                    <a:schemeClr val="bg1"/>
                  </a:solidFill>
                  <a:latin typeface="Raleway ExtraBold" panose="020B0903030101060003" pitchFamily="2" charset="0"/>
                </a:rPr>
                <a:t>hanks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43D07E-AC36-972C-9E02-11230301A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814" y="3592685"/>
              <a:ext cx="1141837" cy="114183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C4732C-241D-5C4D-1655-ADD7294323CB}"/>
                </a:ext>
              </a:extLst>
            </p:cNvPr>
            <p:cNvSpPr txBox="1"/>
            <p:nvPr/>
          </p:nvSpPr>
          <p:spPr>
            <a:xfrm>
              <a:off x="6313416" y="4522442"/>
              <a:ext cx="1448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Sponsored by ^C/^V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53CAA1-BA26-FB82-FE80-08AC4A984D9C}"/>
              </a:ext>
            </a:extLst>
          </p:cNvPr>
          <p:cNvGrpSpPr/>
          <p:nvPr/>
        </p:nvGrpSpPr>
        <p:grpSpPr>
          <a:xfrm>
            <a:off x="8370029" y="63597"/>
            <a:ext cx="2133600" cy="1523999"/>
            <a:chOff x="76200" y="76200"/>
            <a:chExt cx="1905000" cy="120342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7B37FE-1C60-5711-89DE-438850403924}"/>
                </a:ext>
              </a:extLst>
            </p:cNvPr>
            <p:cNvSpPr/>
            <p:nvPr/>
          </p:nvSpPr>
          <p:spPr>
            <a:xfrm>
              <a:off x="76200" y="76200"/>
              <a:ext cx="1905000" cy="120342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E211EF5-0E6E-E5C5-8B85-7C01775C6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56" y="117019"/>
              <a:ext cx="1646089" cy="50283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2FBBC4-4696-619F-8D20-CA64CF77E37F}"/>
                </a:ext>
              </a:extLst>
            </p:cNvPr>
            <p:cNvSpPr txBox="1"/>
            <p:nvPr/>
          </p:nvSpPr>
          <p:spPr>
            <a:xfrm>
              <a:off x="80813" y="630777"/>
              <a:ext cx="1895780" cy="583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THIS SERVER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MAY CONTAIN</a:t>
              </a:r>
            </a:p>
            <a:p>
              <a:pPr algn="ctr"/>
              <a:r>
                <a:rPr lang="en-US" sz="1400" dirty="0">
                  <a:latin typeface="Arial Black" panose="020B0A04020102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CRYPTOCURRENCY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CE5E0FA-F754-8F8D-3205-9A0BD7EB9C9D}"/>
              </a:ext>
            </a:extLst>
          </p:cNvPr>
          <p:cNvGrpSpPr/>
          <p:nvPr/>
        </p:nvGrpSpPr>
        <p:grpSpPr>
          <a:xfrm>
            <a:off x="8908497" y="1517813"/>
            <a:ext cx="2900285" cy="1569660"/>
            <a:chOff x="6747651" y="3778548"/>
            <a:chExt cx="2900285" cy="156966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4728A72-545C-A215-50F4-FB456B5ACCC9}"/>
                </a:ext>
              </a:extLst>
            </p:cNvPr>
            <p:cNvSpPr/>
            <p:nvPr/>
          </p:nvSpPr>
          <p:spPr>
            <a:xfrm>
              <a:off x="6747651" y="4007731"/>
              <a:ext cx="2900285" cy="1119389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30A413-7446-6C99-6C0A-4F8D750B14AB}"/>
                </a:ext>
              </a:extLst>
            </p:cNvPr>
            <p:cNvSpPr txBox="1"/>
            <p:nvPr/>
          </p:nvSpPr>
          <p:spPr>
            <a:xfrm>
              <a:off x="7208247" y="4089588"/>
              <a:ext cx="23262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These materials may</a:t>
              </a:r>
            </a:p>
            <a:p>
              <a:r>
                <a:rPr lang="en-US" sz="1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been obtained</a:t>
              </a:r>
            </a:p>
            <a:p>
              <a:r>
                <a:rPr lang="en-US" sz="1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through shitposting</a:t>
              </a:r>
            </a:p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D902D60-33B9-1FAC-E918-90D861E99CF2}"/>
                </a:ext>
              </a:extLst>
            </p:cNvPr>
            <p:cNvSpPr txBox="1"/>
            <p:nvPr/>
          </p:nvSpPr>
          <p:spPr>
            <a:xfrm>
              <a:off x="6747651" y="3778548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BB94487-CF1A-F18B-5E2B-6B0BC5520769}"/>
              </a:ext>
            </a:extLst>
          </p:cNvPr>
          <p:cNvSpPr/>
          <p:nvPr/>
        </p:nvSpPr>
        <p:spPr>
          <a:xfrm>
            <a:off x="8691216" y="3045182"/>
            <a:ext cx="1752600" cy="1418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onstantia" panose="02030602050306030303" pitchFamily="18" charset="0"/>
              </a:rPr>
              <a:t>PLEASE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Constantia" panose="02030602050306030303" pitchFamily="18" charset="0"/>
                <a:ea typeface="Segoe UI Black" panose="020B0A02040204020203" pitchFamily="34" charset="0"/>
                <a:cs typeface="Segoe UI Black" panose="020B0A02040204020203" pitchFamily="34" charset="0"/>
              </a:rPr>
              <a:t>Keep the two way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Constantia" panose="02030602050306030303" pitchFamily="18" charset="0"/>
                <a:ea typeface="Segoe UI Black" panose="020B0A02040204020203" pitchFamily="34" charset="0"/>
                <a:cs typeface="Segoe UI Black" panose="020B0A02040204020203" pitchFamily="34" charset="0"/>
              </a:rPr>
              <a:t>mirror clean!</a:t>
            </a:r>
          </a:p>
          <a:p>
            <a:pPr algn="ctr"/>
            <a:endParaRPr lang="en-US" sz="1200" b="1" dirty="0">
              <a:solidFill>
                <a:schemeClr val="tx1"/>
              </a:solidFill>
              <a:latin typeface="Constantia" panose="02030602050306030303" pitchFamily="18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Brush Script MT" panose="03060802040406070304" pitchFamily="66" charset="0"/>
                <a:ea typeface="Segoe UI Black" panose="020B0A02040204020203" pitchFamily="34" charset="0"/>
                <a:cs typeface="Segoe UI Black" panose="020B0A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075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51704F-2D12-7030-CD3C-3C3DC774BFDB}"/>
              </a:ext>
            </a:extLst>
          </p:cNvPr>
          <p:cNvGrpSpPr/>
          <p:nvPr/>
        </p:nvGrpSpPr>
        <p:grpSpPr>
          <a:xfrm>
            <a:off x="170178" y="174687"/>
            <a:ext cx="2628900" cy="2371725"/>
            <a:chOff x="813797" y="247650"/>
            <a:chExt cx="2628900" cy="23717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3AC625F-240B-6BDE-D016-D25549F4D256}"/>
                </a:ext>
              </a:extLst>
            </p:cNvPr>
            <p:cNvSpPr/>
            <p:nvPr/>
          </p:nvSpPr>
          <p:spPr>
            <a:xfrm>
              <a:off x="813797" y="247650"/>
              <a:ext cx="2628900" cy="237172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C97CAB-A1F3-0456-C292-D5CC96B754C7}"/>
                </a:ext>
              </a:extLst>
            </p:cNvPr>
            <p:cNvSpPr txBox="1"/>
            <p:nvPr/>
          </p:nvSpPr>
          <p:spPr>
            <a:xfrm>
              <a:off x="1253456" y="371475"/>
              <a:ext cx="1749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arket Deco" panose="02000000000000000000" pitchFamily="2" charset="0"/>
                </a:rPr>
                <a:t>It gets worse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F74106-7FDE-A4C9-6A3F-CA5D7C6E6284}"/>
                </a:ext>
              </a:extLst>
            </p:cNvPr>
            <p:cNvSpPr txBox="1"/>
            <p:nvPr/>
          </p:nvSpPr>
          <p:spPr>
            <a:xfrm>
              <a:off x="813797" y="2009775"/>
              <a:ext cx="2586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arket Deco" panose="02000000000000000000" pitchFamily="2" charset="0"/>
                </a:rPr>
                <a:t>before it gets worse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C9C47D-95FF-9A04-6933-63CF9249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318" y="826419"/>
              <a:ext cx="1205858" cy="121418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4FDFD7-5A93-B4EE-2E5F-318684ACD63E}"/>
              </a:ext>
            </a:extLst>
          </p:cNvPr>
          <p:cNvGrpSpPr/>
          <p:nvPr/>
        </p:nvGrpSpPr>
        <p:grpSpPr>
          <a:xfrm>
            <a:off x="2890050" y="81691"/>
            <a:ext cx="4838572" cy="1885951"/>
            <a:chOff x="466725" y="2705100"/>
            <a:chExt cx="4838572" cy="18859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98CFDA6-A418-DE35-B824-195C882EB1D8}"/>
                </a:ext>
              </a:extLst>
            </p:cNvPr>
            <p:cNvSpPr/>
            <p:nvPr/>
          </p:nvSpPr>
          <p:spPr>
            <a:xfrm>
              <a:off x="466725" y="2705100"/>
              <a:ext cx="4806680" cy="1885951"/>
            </a:xfrm>
            <a:prstGeom prst="roundRect">
              <a:avLst/>
            </a:prstGeom>
            <a:solidFill>
              <a:srgbClr val="3A9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4C8EC7-73AA-0722-5C11-398D9D3FDEDF}"/>
                </a:ext>
              </a:extLst>
            </p:cNvPr>
            <p:cNvSpPr txBox="1"/>
            <p:nvPr/>
          </p:nvSpPr>
          <p:spPr>
            <a:xfrm>
              <a:off x="2210475" y="2923114"/>
              <a:ext cx="309482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i="0" spc="-100" dirty="0">
                  <a:solidFill>
                    <a:srgbClr val="FFFFFF"/>
                  </a:solidFill>
                  <a:effectLst/>
                  <a:latin typeface="Balthazar" pitchFamily="2" charset="0"/>
                </a:rPr>
                <a:t>To err is human. </a:t>
              </a:r>
            </a:p>
            <a:p>
              <a:r>
                <a:rPr lang="en-US" sz="2800" b="0" i="0" spc="-100" dirty="0">
                  <a:solidFill>
                    <a:srgbClr val="FFFFFF"/>
                  </a:solidFill>
                  <a:effectLst/>
                  <a:latin typeface="Balthazar" pitchFamily="2" charset="0"/>
                </a:rPr>
                <a:t>To really fuck things up, </a:t>
              </a:r>
            </a:p>
            <a:p>
              <a:r>
                <a:rPr lang="en-US" sz="2800" b="0" i="0" spc="-100" dirty="0">
                  <a:solidFill>
                    <a:srgbClr val="FFFFFF"/>
                  </a:solidFill>
                  <a:effectLst/>
                  <a:latin typeface="Balthazar" pitchFamily="2" charset="0"/>
                </a:rPr>
                <a:t>you need a computer.</a:t>
              </a:r>
              <a:endParaRPr lang="en-US" sz="2800" spc="-100" dirty="0">
                <a:latin typeface="Balthazar" pitchFamily="2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C68EA7-FB10-D9B7-4AF9-C5DA44A72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51815">
              <a:off x="595906" y="2789224"/>
              <a:ext cx="1662044" cy="167352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194CA9-F7BB-594C-E9D9-086D89ED6408}"/>
              </a:ext>
            </a:extLst>
          </p:cNvPr>
          <p:cNvGrpSpPr/>
          <p:nvPr/>
        </p:nvGrpSpPr>
        <p:grpSpPr>
          <a:xfrm>
            <a:off x="170178" y="2708637"/>
            <a:ext cx="6180509" cy="1476375"/>
            <a:chOff x="515566" y="1304925"/>
            <a:chExt cx="6180509" cy="14763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C582B24-3F8A-A588-022E-9A57A60F2AE2}"/>
                </a:ext>
              </a:extLst>
            </p:cNvPr>
            <p:cNvSpPr/>
            <p:nvPr/>
          </p:nvSpPr>
          <p:spPr>
            <a:xfrm>
              <a:off x="515566" y="1304925"/>
              <a:ext cx="6180509" cy="14763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42C071-E721-36E9-0348-6AB59DBBDEB0}"/>
                </a:ext>
              </a:extLst>
            </p:cNvPr>
            <p:cNvSpPr txBox="1"/>
            <p:nvPr/>
          </p:nvSpPr>
          <p:spPr>
            <a:xfrm>
              <a:off x="1767706" y="1504503"/>
              <a:ext cx="48526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i="0" dirty="0">
                  <a:solidFill>
                    <a:schemeClr val="bg2"/>
                  </a:solidFill>
                  <a:effectLst/>
                  <a:latin typeface="Bahnschrift" panose="020B0502040204020203" pitchFamily="34" charset="0"/>
                </a:rPr>
                <a:t>Remember once you address root cause and make</a:t>
              </a:r>
            </a:p>
            <a:p>
              <a:r>
                <a:rPr lang="en-US" sz="1600" dirty="0">
                  <a:solidFill>
                    <a:schemeClr val="bg2"/>
                  </a:solidFill>
                  <a:latin typeface="Bahnschrift" panose="020B0502040204020203" pitchFamily="34" charset="0"/>
                </a:rPr>
                <a:t>i</a:t>
              </a:r>
              <a:r>
                <a:rPr lang="en-US" sz="1600" b="0" i="0" dirty="0">
                  <a:solidFill>
                    <a:schemeClr val="bg2"/>
                  </a:solidFill>
                  <a:effectLst/>
                  <a:latin typeface="Bahnschrift" panose="020B0502040204020203" pitchFamily="34" charset="0"/>
                </a:rPr>
                <a:t>t so that will never happen again, something will </a:t>
              </a:r>
            </a:p>
            <a:p>
              <a:r>
                <a:rPr lang="en-US" sz="1600" b="0" i="0" dirty="0">
                  <a:solidFill>
                    <a:schemeClr val="bg2"/>
                  </a:solidFill>
                  <a:effectLst/>
                  <a:latin typeface="Bahnschrift" panose="020B0502040204020203" pitchFamily="34" charset="0"/>
                </a:rPr>
                <a:t>happen to where you need to do the thing that you</a:t>
              </a:r>
            </a:p>
            <a:p>
              <a:r>
                <a:rPr lang="en-US" sz="1600" b="0" i="0" dirty="0">
                  <a:solidFill>
                    <a:schemeClr val="bg2"/>
                  </a:solidFill>
                  <a:effectLst/>
                  <a:latin typeface="Bahnschrift" panose="020B0502040204020203" pitchFamily="34" charset="0"/>
                </a:rPr>
                <a:t>shouldn’t do any more.</a:t>
              </a:r>
              <a:endParaRPr lang="en-US" sz="1600" dirty="0">
                <a:solidFill>
                  <a:schemeClr val="bg2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2ECF7C-E4B0-04E3-9368-158A15CAF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70" y="1474044"/>
              <a:ext cx="1138136" cy="113813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064EED-FB9D-DD1D-5B37-7D812804E0B2}"/>
              </a:ext>
            </a:extLst>
          </p:cNvPr>
          <p:cNvGrpSpPr/>
          <p:nvPr/>
        </p:nvGrpSpPr>
        <p:grpSpPr>
          <a:xfrm>
            <a:off x="170178" y="4430185"/>
            <a:ext cx="4452950" cy="2033348"/>
            <a:chOff x="2828383" y="3770489"/>
            <a:chExt cx="4452950" cy="203334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8BBF06B-B97C-83E4-1B55-C73020B62744}"/>
                </a:ext>
              </a:extLst>
            </p:cNvPr>
            <p:cNvSpPr/>
            <p:nvPr/>
          </p:nvSpPr>
          <p:spPr>
            <a:xfrm>
              <a:off x="2828383" y="3770489"/>
              <a:ext cx="4452950" cy="203334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89B3D5-EB97-D3B3-FCAA-605AA0201A11}"/>
                </a:ext>
              </a:extLst>
            </p:cNvPr>
            <p:cNvSpPr txBox="1"/>
            <p:nvPr/>
          </p:nvSpPr>
          <p:spPr>
            <a:xfrm>
              <a:off x="3572336" y="3770489"/>
              <a:ext cx="296504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MT" panose="020B0502020104020203" pitchFamily="34" charset="0"/>
                </a:rPr>
                <a:t>IF FOUND, DROP IN ANY MAILBOX</a:t>
              </a:r>
            </a:p>
            <a:p>
              <a:pPr algn="ctr"/>
              <a:r>
                <a:rPr lang="en-US" sz="1400" dirty="0">
                  <a:latin typeface="Gill Sans MT" panose="020B0502020104020203" pitchFamily="34" charset="0"/>
                </a:rPr>
                <a:t>RETURN POSTAGE GUARANTEED</a:t>
              </a:r>
            </a:p>
            <a:p>
              <a:pPr algn="ctr"/>
              <a:r>
                <a:rPr lang="en-US" sz="1400" dirty="0">
                  <a:latin typeface="Gill Sans MT" panose="020B0502020104020203" pitchFamily="34" charset="0"/>
                </a:rPr>
                <a:t>NO. 223934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32FFD-5A0C-8CF3-2B4E-4B079F2A24D2}"/>
                </a:ext>
              </a:extLst>
            </p:cNvPr>
            <p:cNvSpPr txBox="1"/>
            <p:nvPr/>
          </p:nvSpPr>
          <p:spPr>
            <a:xfrm>
              <a:off x="2962778" y="4418842"/>
              <a:ext cx="41841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PROPERTY OF</a:t>
              </a:r>
            </a:p>
            <a:p>
              <a:pPr algn="ctr"/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FBI SURVEILLANCE VAN</a:t>
              </a:r>
            </a:p>
            <a:p>
              <a:pPr algn="ctr"/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NO. </a:t>
              </a:r>
              <a:r>
                <a:rPr lang="en-US" sz="2800" dirty="0">
                  <a:latin typeface="Blackout" panose="02000506000000020004" pitchFamily="2" charset="0"/>
                  <a:cs typeface="Aharoni" panose="02010803020104030203" pitchFamily="2" charset="-79"/>
                </a:rPr>
                <a:t>17 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800A1B9-7B0C-0C53-4F1F-98193C32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24" y="64607"/>
            <a:ext cx="1341123" cy="6888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4DB3-1D78-3774-903C-1E9DB958C417}"/>
              </a:ext>
            </a:extLst>
          </p:cNvPr>
          <p:cNvGrpSpPr/>
          <p:nvPr/>
        </p:nvGrpSpPr>
        <p:grpSpPr>
          <a:xfrm>
            <a:off x="8749984" y="1002575"/>
            <a:ext cx="3122212" cy="2453234"/>
            <a:chOff x="78188" y="61367"/>
            <a:chExt cx="3122212" cy="245323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4A76D94-C108-0CBA-2FA2-D45BF6F0FE1B}"/>
                </a:ext>
              </a:extLst>
            </p:cNvPr>
            <p:cNvSpPr/>
            <p:nvPr/>
          </p:nvSpPr>
          <p:spPr>
            <a:xfrm>
              <a:off x="78188" y="489235"/>
              <a:ext cx="3122212" cy="202536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1706E7-3D05-6508-969E-96D5EA22994B}"/>
                </a:ext>
              </a:extLst>
            </p:cNvPr>
            <p:cNvSpPr/>
            <p:nvPr/>
          </p:nvSpPr>
          <p:spPr>
            <a:xfrm>
              <a:off x="78188" y="61367"/>
              <a:ext cx="3122212" cy="427866"/>
            </a:xfrm>
            <a:prstGeom prst="rect">
              <a:avLst/>
            </a:prstGeom>
            <a:solidFill>
              <a:srgbClr val="FFFF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A68AD7-7335-5260-A263-FDC57A8C2DBC}"/>
                </a:ext>
              </a:extLst>
            </p:cNvPr>
            <p:cNvSpPr txBox="1"/>
            <p:nvPr/>
          </p:nvSpPr>
          <p:spPr>
            <a:xfrm>
              <a:off x="1035526" y="61367"/>
              <a:ext cx="1183818" cy="42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NOTICE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AE92E3-1C12-A5D3-AFC3-3FDC9DF1B849}"/>
                </a:ext>
              </a:extLst>
            </p:cNvPr>
            <p:cNvSpPr txBox="1"/>
            <p:nvPr/>
          </p:nvSpPr>
          <p:spPr>
            <a:xfrm>
              <a:off x="247891" y="503793"/>
              <a:ext cx="28119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Toilet Cameras are for research</a:t>
              </a:r>
            </a:p>
            <a:p>
              <a:r>
                <a:rPr lang="en-US" sz="14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purposes only.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FAAC61-79F5-6F8A-EBB3-C1B27D13CAAE}"/>
                </a:ext>
              </a:extLst>
            </p:cNvPr>
            <p:cNvSpPr txBox="1"/>
            <p:nvPr/>
          </p:nvSpPr>
          <p:spPr>
            <a:xfrm>
              <a:off x="247891" y="1027012"/>
              <a:ext cx="275908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Tampering with or disabling the toilet</a:t>
              </a:r>
            </a:p>
            <a:p>
              <a:r>
                <a:rPr lang="en-US" sz="1100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cameras is a Federal Crime punishable up</a:t>
              </a:r>
            </a:p>
            <a:p>
              <a:r>
                <a:rPr lang="en-US" sz="1100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to $8,500 in fines.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8426E7-1F45-7D08-A81F-B68A6F87850A}"/>
                </a:ext>
              </a:extLst>
            </p:cNvPr>
            <p:cNvSpPr txBox="1"/>
            <p:nvPr/>
          </p:nvSpPr>
          <p:spPr>
            <a:xfrm>
              <a:off x="247891" y="1844655"/>
              <a:ext cx="2121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For Questions, Comments and Complaints,</a:t>
              </a:r>
            </a:p>
            <a:p>
              <a:r>
                <a:rPr lang="en-US" sz="800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Please call 1 (800) 948-8488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405DF14-C56A-D3CE-FA69-75D8B67DE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99105"/>
              <a:ext cx="773879" cy="77291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876F886-FDFD-0BF5-AE2E-738A75DB5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23" y="4215471"/>
            <a:ext cx="4899314" cy="246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C3F0E3-FFFE-D12F-1CC2-20786AD24902}"/>
              </a:ext>
            </a:extLst>
          </p:cNvPr>
          <p:cNvGrpSpPr/>
          <p:nvPr/>
        </p:nvGrpSpPr>
        <p:grpSpPr>
          <a:xfrm>
            <a:off x="199639" y="172241"/>
            <a:ext cx="5570835" cy="1377244"/>
            <a:chOff x="1146054" y="5125156"/>
            <a:chExt cx="5570835" cy="137724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3A9A9E5-2536-814A-780A-B7CBE9FDEAF8}"/>
                </a:ext>
              </a:extLst>
            </p:cNvPr>
            <p:cNvSpPr/>
            <p:nvPr/>
          </p:nvSpPr>
          <p:spPr>
            <a:xfrm>
              <a:off x="1146054" y="5125156"/>
              <a:ext cx="5570835" cy="137724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84F6A2-49C2-B222-D041-3781CAD36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235" y="5330054"/>
              <a:ext cx="1130634" cy="10069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7CDC2-25B0-DC1B-CA4C-47C4A03B3B24}"/>
                </a:ext>
              </a:extLst>
            </p:cNvPr>
            <p:cNvSpPr txBox="1"/>
            <p:nvPr/>
          </p:nvSpPr>
          <p:spPr>
            <a:xfrm>
              <a:off x="2473050" y="5213613"/>
              <a:ext cx="41408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WARNING:</a:t>
              </a:r>
            </a:p>
            <a:p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The software installed on this device</a:t>
              </a:r>
            </a:p>
            <a:p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is only used to simulate security and</a:t>
              </a:r>
            </a:p>
            <a:p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will provide no protection.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30BA23-3DE6-0DDD-3F9A-2447DF595657}"/>
              </a:ext>
            </a:extLst>
          </p:cNvPr>
          <p:cNvGrpSpPr/>
          <p:nvPr/>
        </p:nvGrpSpPr>
        <p:grpSpPr>
          <a:xfrm>
            <a:off x="199639" y="1841776"/>
            <a:ext cx="4120445" cy="1320800"/>
            <a:chOff x="6863644" y="3657600"/>
            <a:chExt cx="4120445" cy="13208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AC9CD4-CCF9-F35B-9126-02C05119A8ED}"/>
                </a:ext>
              </a:extLst>
            </p:cNvPr>
            <p:cNvSpPr/>
            <p:nvPr/>
          </p:nvSpPr>
          <p:spPr>
            <a:xfrm>
              <a:off x="6863644" y="3657600"/>
              <a:ext cx="4120445" cy="13208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Flying Saucer on Google Android 8.0">
              <a:extLst>
                <a:ext uri="{FF2B5EF4-FFF2-40B4-BE49-F238E27FC236}">
                  <a16:creationId xmlns:a16="http://schemas.microsoft.com/office/drawing/2014/main" id="{7569C28C-CB35-203D-D6B3-83494227E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0110" y="3890035"/>
              <a:ext cx="970844" cy="970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F59A79-D2FD-DAC0-FB0D-775F87E3386C}"/>
                </a:ext>
              </a:extLst>
            </p:cNvPr>
            <p:cNvSpPr txBox="1"/>
            <p:nvPr/>
          </p:nvSpPr>
          <p:spPr>
            <a:xfrm>
              <a:off x="8247420" y="4021514"/>
              <a:ext cx="239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randish" pitchFamily="2" charset="0"/>
                </a:rPr>
                <a:t>Please take me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Brandish" pitchFamily="2" charset="0"/>
                </a:rPr>
                <a:t>away now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EFBA69-AD01-BBFF-BD54-05D32D54B0CA}"/>
              </a:ext>
            </a:extLst>
          </p:cNvPr>
          <p:cNvGrpSpPr/>
          <p:nvPr/>
        </p:nvGrpSpPr>
        <p:grpSpPr>
          <a:xfrm>
            <a:off x="199639" y="3395011"/>
            <a:ext cx="3400831" cy="2794660"/>
            <a:chOff x="4874583" y="3324225"/>
            <a:chExt cx="3400831" cy="279466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3118EA-4112-C7B0-D087-6BB1EF5E78DA}"/>
                </a:ext>
              </a:extLst>
            </p:cNvPr>
            <p:cNvSpPr/>
            <p:nvPr/>
          </p:nvSpPr>
          <p:spPr>
            <a:xfrm>
              <a:off x="4874583" y="3324225"/>
              <a:ext cx="3400831" cy="2791119"/>
            </a:xfrm>
            <a:prstGeom prst="roundRect">
              <a:avLst/>
            </a:prstGeom>
            <a:solidFill>
              <a:srgbClr val="7030A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25551-C742-A7DE-F11C-071E5B378689}"/>
                </a:ext>
              </a:extLst>
            </p:cNvPr>
            <p:cNvSpPr txBox="1"/>
            <p:nvPr/>
          </p:nvSpPr>
          <p:spPr>
            <a:xfrm>
              <a:off x="4892485" y="4918556"/>
              <a:ext cx="333136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binSketch" panose="020B0803050202020004" pitchFamily="34" charset="0"/>
                </a:rPr>
                <a:t>DON’T FORGET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binSketch" panose="020B0803050202020004" pitchFamily="34" charset="0"/>
                </a:rPr>
                <a:t>OPEN BAR – FREE FOOD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binSketch" panose="020B0803050202020004" pitchFamily="34" charset="0"/>
                </a:rPr>
                <a:t>10PM UNTIL ????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CA875F-8D31-E2D4-EAD3-F48D0DF82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369" y="3517611"/>
              <a:ext cx="1267169" cy="140094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F4A14-7972-792D-7774-D82378956936}"/>
              </a:ext>
            </a:extLst>
          </p:cNvPr>
          <p:cNvGrpSpPr/>
          <p:nvPr/>
        </p:nvGrpSpPr>
        <p:grpSpPr>
          <a:xfrm>
            <a:off x="5935238" y="155773"/>
            <a:ext cx="4202095" cy="1393712"/>
            <a:chOff x="4712227" y="4543425"/>
            <a:chExt cx="4202095" cy="139371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727EB3D-98FC-D015-48A1-5F18ED9951B6}"/>
                </a:ext>
              </a:extLst>
            </p:cNvPr>
            <p:cNvSpPr/>
            <p:nvPr/>
          </p:nvSpPr>
          <p:spPr>
            <a:xfrm>
              <a:off x="4712227" y="4543425"/>
              <a:ext cx="4181806" cy="135421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DD8060-49FB-1CE9-C818-EE2F858B4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256" y="4713047"/>
              <a:ext cx="1051164" cy="10572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893366-0086-8C79-864F-0EA6F5A89302}"/>
                </a:ext>
              </a:extLst>
            </p:cNvPr>
            <p:cNvSpPr txBox="1"/>
            <p:nvPr/>
          </p:nvSpPr>
          <p:spPr>
            <a:xfrm>
              <a:off x="5780131" y="4613698"/>
              <a:ext cx="31341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i="0" dirty="0">
                  <a:solidFill>
                    <a:srgbClr val="FFFFFF"/>
                  </a:solidFill>
                  <a:effectLst/>
                  <a:latin typeface="LetterOMatic!" panose="020B0603050302020204" pitchFamily="34" charset="0"/>
                </a:rPr>
                <a:t>Just roll the whole</a:t>
              </a:r>
            </a:p>
            <a:p>
              <a:r>
                <a:rPr lang="en-US" sz="1600" b="0" i="0" dirty="0">
                  <a:solidFill>
                    <a:srgbClr val="FFFFFF"/>
                  </a:solidFill>
                  <a:effectLst/>
                  <a:latin typeface="LetterOMatic!" panose="020B0603050302020204" pitchFamily="34" charset="0"/>
                </a:rPr>
                <a:t>thing up into a giant</a:t>
              </a:r>
            </a:p>
            <a:p>
              <a:r>
                <a:rPr lang="en-US" sz="1600" b="0" i="0" dirty="0">
                  <a:solidFill>
                    <a:srgbClr val="FFFFFF"/>
                  </a:solidFill>
                  <a:effectLst/>
                  <a:latin typeface="LetterOMatic!" panose="020B0603050302020204" pitchFamily="34" charset="0"/>
                </a:rPr>
                <a:t>pizza cigar and eat it</a:t>
              </a:r>
            </a:p>
            <a:p>
              <a:r>
                <a:rPr lang="en-US" sz="1600" b="0" i="0" dirty="0">
                  <a:solidFill>
                    <a:srgbClr val="FFFFFF"/>
                  </a:solidFill>
                  <a:effectLst/>
                  <a:latin typeface="LetterOMatic!" panose="020B0603050302020204" pitchFamily="34" charset="0"/>
                </a:rPr>
                <a:t>like a caveman</a:t>
              </a:r>
              <a:endParaRPr lang="en-US" sz="1600" dirty="0">
                <a:latin typeface="LetterOMatic!" panose="020B0603050302020204" pitchFamily="34" charset="0"/>
              </a:endParaRPr>
            </a:p>
            <a:p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-@dildog reacting to the horror that is tavern style pizza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EA3750-A56B-15BE-877B-55232BC01D56}"/>
              </a:ext>
            </a:extLst>
          </p:cNvPr>
          <p:cNvGrpSpPr/>
          <p:nvPr/>
        </p:nvGrpSpPr>
        <p:grpSpPr>
          <a:xfrm>
            <a:off x="5868655" y="1382670"/>
            <a:ext cx="3495930" cy="1770127"/>
            <a:chOff x="4008785" y="4760872"/>
            <a:chExt cx="3495930" cy="177012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9D8BC14-4281-EB40-63CC-32D54B7B7FFE}"/>
                </a:ext>
              </a:extLst>
            </p:cNvPr>
            <p:cNvSpPr/>
            <p:nvPr/>
          </p:nvSpPr>
          <p:spPr>
            <a:xfrm>
              <a:off x="4008785" y="5051750"/>
              <a:ext cx="3495930" cy="1479249"/>
            </a:xfrm>
            <a:prstGeom prst="roundRect">
              <a:avLst/>
            </a:prstGeom>
            <a:solidFill>
              <a:srgbClr val="6B52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D23A0A-B1AB-BDCA-A3D0-9D668B509538}"/>
                </a:ext>
              </a:extLst>
            </p:cNvPr>
            <p:cNvSpPr txBox="1"/>
            <p:nvPr/>
          </p:nvSpPr>
          <p:spPr>
            <a:xfrm>
              <a:off x="4832673" y="5324585"/>
              <a:ext cx="25266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bg1"/>
                  </a:solidFill>
                  <a:effectLst/>
                  <a:latin typeface="Raleway Medium" panose="020B0603030101060003" pitchFamily="2" charset="0"/>
                </a:rPr>
                <a:t>Just because you can</a:t>
              </a:r>
            </a:p>
            <a:p>
              <a:pPr algn="ctr"/>
              <a:r>
                <a:rPr lang="en-US" b="0" i="0" dirty="0">
                  <a:solidFill>
                    <a:schemeClr val="bg1"/>
                  </a:solidFill>
                  <a:effectLst/>
                  <a:latin typeface="Raleway Medium" panose="020B0603030101060003" pitchFamily="2" charset="0"/>
                </a:rPr>
                <a:t>do a thing, does that </a:t>
              </a:r>
            </a:p>
            <a:p>
              <a:pPr algn="ctr"/>
              <a:r>
                <a:rPr lang="en-US" b="0" i="0" dirty="0">
                  <a:solidFill>
                    <a:schemeClr val="bg1"/>
                  </a:solidFill>
                  <a:effectLst/>
                  <a:latin typeface="Raleway Medium" panose="020B0603030101060003" pitchFamily="2" charset="0"/>
                </a:rPr>
                <a:t>mean you should?</a:t>
              </a:r>
              <a:endParaRPr lang="en-US" dirty="0">
                <a:solidFill>
                  <a:schemeClr val="bg1"/>
                </a:solidFill>
                <a:latin typeface="Raleway Medium" panose="020B0603030101060003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7906A-0F66-FC58-B81E-74543DFB1A9B}"/>
                </a:ext>
              </a:extLst>
            </p:cNvPr>
            <p:cNvSpPr txBox="1"/>
            <p:nvPr/>
          </p:nvSpPr>
          <p:spPr>
            <a:xfrm>
              <a:off x="4182083" y="4760872"/>
              <a:ext cx="6000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Blackout" panose="02000506000000020004" pitchFamily="2" charset="0"/>
                </a:rPr>
                <a:t>?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408760-F9F7-58BD-19DE-413D0D68372B}"/>
              </a:ext>
            </a:extLst>
          </p:cNvPr>
          <p:cNvGrpSpPr/>
          <p:nvPr/>
        </p:nvGrpSpPr>
        <p:grpSpPr>
          <a:xfrm>
            <a:off x="6278176" y="3270253"/>
            <a:ext cx="5501637" cy="1659542"/>
            <a:chOff x="422312" y="4273558"/>
            <a:chExt cx="5501637" cy="165954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7B698A8-1FDC-48EE-B09E-1A9535B0E12C}"/>
                </a:ext>
              </a:extLst>
            </p:cNvPr>
            <p:cNvSpPr/>
            <p:nvPr/>
          </p:nvSpPr>
          <p:spPr>
            <a:xfrm>
              <a:off x="422312" y="4273558"/>
              <a:ext cx="5501637" cy="1659542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B06FA03-E19C-FC85-A425-2F715E178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8" y="4427945"/>
              <a:ext cx="1485900" cy="14859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D6BF46-367A-4450-B7C8-0FA841B33410}"/>
                </a:ext>
              </a:extLst>
            </p:cNvPr>
            <p:cNvSpPr txBox="1"/>
            <p:nvPr/>
          </p:nvSpPr>
          <p:spPr>
            <a:xfrm>
              <a:off x="1867150" y="4405163"/>
              <a:ext cx="3786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Threatbutt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880913-11A9-7552-13FE-B108E2C67BAA}"/>
                </a:ext>
              </a:extLst>
            </p:cNvPr>
            <p:cNvSpPr txBox="1"/>
            <p:nvPr/>
          </p:nvSpPr>
          <p:spPr>
            <a:xfrm>
              <a:off x="2206152" y="5218303"/>
              <a:ext cx="3108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Please don’t legitimize us.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41A45D-BE3C-5147-3B90-8A308B69C29A}"/>
              </a:ext>
            </a:extLst>
          </p:cNvPr>
          <p:cNvGrpSpPr/>
          <p:nvPr/>
        </p:nvGrpSpPr>
        <p:grpSpPr>
          <a:xfrm>
            <a:off x="6280723" y="5131661"/>
            <a:ext cx="5501637" cy="1659542"/>
            <a:chOff x="422313" y="2227722"/>
            <a:chExt cx="5501637" cy="165954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9DED267-1F10-21A1-6820-30C27271404C}"/>
                </a:ext>
              </a:extLst>
            </p:cNvPr>
            <p:cNvSpPr/>
            <p:nvPr/>
          </p:nvSpPr>
          <p:spPr>
            <a:xfrm>
              <a:off x="422313" y="2227722"/>
              <a:ext cx="5501637" cy="1659542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2" descr="Man Mage on Emojipedia 11.1">
              <a:extLst>
                <a:ext uri="{FF2B5EF4-FFF2-40B4-BE49-F238E27FC236}">
                  <a16:creationId xmlns:a16="http://schemas.microsoft.com/office/drawing/2014/main" id="{6968FE70-312A-EF3A-2A9C-F91C15BDC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08" y="2304840"/>
              <a:ext cx="14859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A80D22-88F4-CAA4-EE28-6ADF198560CF}"/>
                </a:ext>
              </a:extLst>
            </p:cNvPr>
            <p:cNvSpPr txBox="1"/>
            <p:nvPr/>
          </p:nvSpPr>
          <p:spPr>
            <a:xfrm>
              <a:off x="1819380" y="2294329"/>
              <a:ext cx="39228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ligraphic" pitchFamily="2" charset="0"/>
                </a:rPr>
                <a:t>Welcome to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ligraphic" pitchFamily="2" charset="0"/>
                </a:rPr>
                <a:t>Camp “Fuck you I’m a wizard”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940DD7-B2D1-38D4-86DB-AF5CA4723C1C}"/>
                </a:ext>
              </a:extLst>
            </p:cNvPr>
            <p:cNvSpPr txBox="1"/>
            <p:nvPr/>
          </p:nvSpPr>
          <p:spPr>
            <a:xfrm>
              <a:off x="3012816" y="2963934"/>
              <a:ext cx="15359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ligraphic" pitchFamily="2" charset="0"/>
                </a:rPr>
                <a:t>Camp Rules: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bg1"/>
                  </a:solidFill>
                  <a:latin typeface="Calligraphic" pitchFamily="2" charset="0"/>
                </a:rPr>
                <a:t>Drinking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bg1"/>
                  </a:solidFill>
                  <a:latin typeface="Calligraphic" pitchFamily="2" charset="0"/>
                </a:rPr>
                <a:t>Magic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30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78A722E-DF8E-543B-E691-E97B986FF03F}"/>
              </a:ext>
            </a:extLst>
          </p:cNvPr>
          <p:cNvGrpSpPr/>
          <p:nvPr/>
        </p:nvGrpSpPr>
        <p:grpSpPr>
          <a:xfrm>
            <a:off x="276113" y="-88874"/>
            <a:ext cx="4776874" cy="1657630"/>
            <a:chOff x="6372196" y="846562"/>
            <a:chExt cx="4776874" cy="16576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09D9604-78A7-1D8B-56C7-3D0D9D976CC7}"/>
                </a:ext>
              </a:extLst>
            </p:cNvPr>
            <p:cNvSpPr/>
            <p:nvPr/>
          </p:nvSpPr>
          <p:spPr>
            <a:xfrm>
              <a:off x="6372196" y="1119198"/>
              <a:ext cx="4776874" cy="13849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DB00A9-F7A5-5500-FB2E-AAAA16234650}"/>
                </a:ext>
              </a:extLst>
            </p:cNvPr>
            <p:cNvSpPr txBox="1"/>
            <p:nvPr/>
          </p:nvSpPr>
          <p:spPr>
            <a:xfrm>
              <a:off x="6457264" y="846562"/>
              <a:ext cx="40723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Blackout" panose="02000506000000020004" pitchFamily="2" charset="0"/>
                </a:rPr>
                <a:t>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7614C-A452-EAB4-0716-AE83A1D8354D}"/>
                </a:ext>
              </a:extLst>
            </p:cNvPr>
            <p:cNvSpPr txBox="1"/>
            <p:nvPr/>
          </p:nvSpPr>
          <p:spPr>
            <a:xfrm>
              <a:off x="7183306" y="1410441"/>
              <a:ext cx="3837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Lucida Calligraphy" panose="03010101010101010101" pitchFamily="66" charset="0"/>
                </a:rPr>
                <a:t>Y</a:t>
              </a:r>
              <a:r>
                <a:rPr lang="en-US" b="0" i="0" dirty="0">
                  <a:effectLst/>
                  <a:latin typeface="Lucida Calligraphy" panose="03010101010101010101" pitchFamily="66" charset="0"/>
                </a:rPr>
                <a:t>ou're literally academically </a:t>
              </a:r>
            </a:p>
            <a:p>
              <a:r>
                <a:rPr lang="en-US" b="0" i="0" dirty="0">
                  <a:effectLst/>
                  <a:latin typeface="Lucida Calligraphy" panose="03010101010101010101" pitchFamily="66" charset="0"/>
                </a:rPr>
                <a:t>unqualified to asses my work</a:t>
              </a:r>
              <a:endParaRPr lang="en-US" dirty="0">
                <a:latin typeface="Lucida Calligraphy" panose="03010101010101010101" pitchFamily="66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76F165-7AC0-EBF2-7827-9B74BE676C2F}"/>
                </a:ext>
              </a:extLst>
            </p:cNvPr>
            <p:cNvSpPr txBox="1"/>
            <p:nvPr/>
          </p:nvSpPr>
          <p:spPr>
            <a:xfrm>
              <a:off x="8294891" y="2056772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X-Files" panose="020B0603050302020204" pitchFamily="34" charset="0"/>
                </a:rPr>
                <a:t>PhD||GTFO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914342-705C-2EB5-2ADF-0BB0FFCA973B}"/>
              </a:ext>
            </a:extLst>
          </p:cNvPr>
          <p:cNvGrpSpPr/>
          <p:nvPr/>
        </p:nvGrpSpPr>
        <p:grpSpPr>
          <a:xfrm>
            <a:off x="263109" y="1767667"/>
            <a:ext cx="2338835" cy="2779479"/>
            <a:chOff x="6298407" y="4003288"/>
            <a:chExt cx="2338835" cy="277947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C067FE4-26DD-736A-8640-FDDF99EA36DF}"/>
                </a:ext>
              </a:extLst>
            </p:cNvPr>
            <p:cNvSpPr/>
            <p:nvPr/>
          </p:nvSpPr>
          <p:spPr>
            <a:xfrm>
              <a:off x="6298407" y="4003288"/>
              <a:ext cx="2338835" cy="277947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77D7B8-219A-8B19-60DC-092A766679D3}"/>
                </a:ext>
              </a:extLst>
            </p:cNvPr>
            <p:cNvSpPr txBox="1"/>
            <p:nvPr/>
          </p:nvSpPr>
          <p:spPr>
            <a:xfrm>
              <a:off x="6366593" y="5880523"/>
              <a:ext cx="22024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Scan this QR Code for</a:t>
              </a:r>
            </a:p>
            <a:p>
              <a:pPr algn="ctr"/>
              <a:r>
                <a:rPr lang="en-US" dirty="0"/>
                <a:t>a free random NFT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A27EB3-8A19-421A-3DDD-3DC6C501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4399" y="4236880"/>
              <a:ext cx="1466850" cy="14763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27EACE-6FEE-C69F-E96E-0B5F189AD3A6}"/>
              </a:ext>
            </a:extLst>
          </p:cNvPr>
          <p:cNvGrpSpPr/>
          <p:nvPr/>
        </p:nvGrpSpPr>
        <p:grpSpPr>
          <a:xfrm>
            <a:off x="2809044" y="1767667"/>
            <a:ext cx="2279737" cy="2974151"/>
            <a:chOff x="4019978" y="2787822"/>
            <a:chExt cx="2279737" cy="297415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59F5D8-8195-DB59-5BAE-310AD2D25FDD}"/>
                </a:ext>
              </a:extLst>
            </p:cNvPr>
            <p:cNvSpPr/>
            <p:nvPr/>
          </p:nvSpPr>
          <p:spPr>
            <a:xfrm>
              <a:off x="4019978" y="2787822"/>
              <a:ext cx="2279737" cy="2968669"/>
            </a:xfrm>
            <a:prstGeom prst="roundRect">
              <a:avLst>
                <a:gd name="adj" fmla="val 5129"/>
              </a:avLst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Speaking Head on Twitter Twemoji 14.0">
              <a:extLst>
                <a:ext uri="{FF2B5EF4-FFF2-40B4-BE49-F238E27FC236}">
                  <a16:creationId xmlns:a16="http://schemas.microsoft.com/office/drawing/2014/main" id="{A3B7925B-ABE1-BA7D-6405-89BA417CB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71831" y="4140084"/>
              <a:ext cx="1110002" cy="1119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&quot;Not Allowed&quot; Symbol 15">
              <a:extLst>
                <a:ext uri="{FF2B5EF4-FFF2-40B4-BE49-F238E27FC236}">
                  <a16:creationId xmlns:a16="http://schemas.microsoft.com/office/drawing/2014/main" id="{C2CC800E-DE45-A06F-86BF-274DCCD60855}"/>
                </a:ext>
              </a:extLst>
            </p:cNvPr>
            <p:cNvSpPr/>
            <p:nvPr/>
          </p:nvSpPr>
          <p:spPr>
            <a:xfrm rot="16200000">
              <a:off x="4374998" y="3930570"/>
              <a:ext cx="1514371" cy="1538469"/>
            </a:xfrm>
            <a:prstGeom prst="noSmoking">
              <a:avLst>
                <a:gd name="adj" fmla="val 545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9486BE-0ED9-01A3-F716-F0F60FD81D19}"/>
                </a:ext>
              </a:extLst>
            </p:cNvPr>
            <p:cNvSpPr txBox="1"/>
            <p:nvPr/>
          </p:nvSpPr>
          <p:spPr>
            <a:xfrm>
              <a:off x="4362949" y="2804663"/>
              <a:ext cx="16049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SHUT THE</a:t>
              </a:r>
            </a:p>
            <a:p>
              <a:pPr algn="ctr"/>
              <a:r>
                <a:rPr lang="en-US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FUCK UP</a:t>
              </a:r>
            </a:p>
            <a:p>
              <a:pPr algn="ctr"/>
              <a:r>
                <a:rPr lang="en-US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ZONE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13CEC0-414F-16D9-E19A-B05946A685C5}"/>
                </a:ext>
              </a:extLst>
            </p:cNvPr>
            <p:cNvSpPr txBox="1"/>
            <p:nvPr/>
          </p:nvSpPr>
          <p:spPr>
            <a:xfrm>
              <a:off x="4397847" y="5577307"/>
              <a:ext cx="14686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Seriously, we really don’t need to hear it.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DBF278-5484-EFA5-649A-911014359BD7}"/>
                </a:ext>
              </a:extLst>
            </p:cNvPr>
            <p:cNvSpPr txBox="1"/>
            <p:nvPr/>
          </p:nvSpPr>
          <p:spPr>
            <a:xfrm>
              <a:off x="4119336" y="5439537"/>
              <a:ext cx="20810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Ordinance 1337.69 Max, $1000 fine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0D94AB-FD6F-E8B8-D556-BAC14C9EC227}"/>
              </a:ext>
            </a:extLst>
          </p:cNvPr>
          <p:cNvGrpSpPr/>
          <p:nvPr/>
        </p:nvGrpSpPr>
        <p:grpSpPr>
          <a:xfrm>
            <a:off x="373520" y="5026257"/>
            <a:ext cx="4615901" cy="1220589"/>
            <a:chOff x="6238531" y="4892634"/>
            <a:chExt cx="4615901" cy="122058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5DF8AD3-98D3-FFE7-B373-63D34C12E94F}"/>
                </a:ext>
              </a:extLst>
            </p:cNvPr>
            <p:cNvSpPr/>
            <p:nvPr/>
          </p:nvSpPr>
          <p:spPr>
            <a:xfrm>
              <a:off x="6238531" y="4892634"/>
              <a:ext cx="4615901" cy="122058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Spider on Facebook 14.0">
              <a:extLst>
                <a:ext uri="{FF2B5EF4-FFF2-40B4-BE49-F238E27FC236}">
                  <a16:creationId xmlns:a16="http://schemas.microsoft.com/office/drawing/2014/main" id="{07F0706E-9B5C-28D5-A92C-033F3672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8125" y="5082465"/>
              <a:ext cx="824757" cy="824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9CCC7-1619-B11E-5FEC-877A69D1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986" y="5082465"/>
              <a:ext cx="974122" cy="82475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C1318D-D41F-02B9-A61B-8F8F4C128B9F}"/>
                </a:ext>
              </a:extLst>
            </p:cNvPr>
            <p:cNvSpPr txBox="1"/>
            <p:nvPr/>
          </p:nvSpPr>
          <p:spPr>
            <a:xfrm>
              <a:off x="7194989" y="5082465"/>
              <a:ext cx="27029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The spider infestation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problem is mostly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resolved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CA220-4EFC-BDEA-1C28-F95E9DB32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1" y="-51023"/>
            <a:ext cx="2602075" cy="27140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C699D0-A8B0-807D-9548-53EEB0C4F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88" y="-82318"/>
            <a:ext cx="2692731" cy="275185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099AB88-90AA-105E-7394-0BF687153E4D}"/>
              </a:ext>
            </a:extLst>
          </p:cNvPr>
          <p:cNvGrpSpPr/>
          <p:nvPr/>
        </p:nvGrpSpPr>
        <p:grpSpPr>
          <a:xfrm>
            <a:off x="5444375" y="2739446"/>
            <a:ext cx="4867426" cy="3679793"/>
            <a:chOff x="6752487" y="238421"/>
            <a:chExt cx="4867426" cy="367979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10D9AA7-8BCD-827E-E2CF-35E10001D628}"/>
                </a:ext>
              </a:extLst>
            </p:cNvPr>
            <p:cNvSpPr/>
            <p:nvPr/>
          </p:nvSpPr>
          <p:spPr>
            <a:xfrm>
              <a:off x="6764823" y="238421"/>
              <a:ext cx="4855090" cy="3593339"/>
            </a:xfrm>
            <a:prstGeom prst="roundRect">
              <a:avLst>
                <a:gd name="adj" fmla="val 5103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EDBED1-4786-899A-C400-08B00B40A1FB}"/>
                </a:ext>
              </a:extLst>
            </p:cNvPr>
            <p:cNvSpPr/>
            <p:nvPr/>
          </p:nvSpPr>
          <p:spPr>
            <a:xfrm>
              <a:off x="7024465" y="1394395"/>
              <a:ext cx="576775" cy="56270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BC860E-91BA-BCD5-174A-97ADC9F791D6}"/>
                </a:ext>
              </a:extLst>
            </p:cNvPr>
            <p:cNvSpPr/>
            <p:nvPr/>
          </p:nvSpPr>
          <p:spPr>
            <a:xfrm>
              <a:off x="7024465" y="2215015"/>
              <a:ext cx="576775" cy="56270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86CFD3-D690-7897-564D-C028C9059A1B}"/>
                </a:ext>
              </a:extLst>
            </p:cNvPr>
            <p:cNvSpPr/>
            <p:nvPr/>
          </p:nvSpPr>
          <p:spPr>
            <a:xfrm>
              <a:off x="7024465" y="3033854"/>
              <a:ext cx="576775" cy="56270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064944-4D6C-DDD1-89D5-65249C55AB0C}"/>
                </a:ext>
              </a:extLst>
            </p:cNvPr>
            <p:cNvSpPr txBox="1"/>
            <p:nvPr/>
          </p:nvSpPr>
          <p:spPr>
            <a:xfrm>
              <a:off x="7764926" y="281244"/>
              <a:ext cx="2854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Troubleshooting</a:t>
              </a:r>
            </a:p>
            <a:p>
              <a:pPr algn="ctr"/>
              <a:r>
                <a:rPr lang="en-US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3707DA-6B2D-7246-6349-E6AD429D7E18}"/>
                </a:ext>
              </a:extLst>
            </p:cNvPr>
            <p:cNvSpPr txBox="1"/>
            <p:nvPr/>
          </p:nvSpPr>
          <p:spPr>
            <a:xfrm>
              <a:off x="7767747" y="1321805"/>
              <a:ext cx="30732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Applications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727268-975A-9AA0-29CB-6F7975ADB1FD}"/>
                </a:ext>
              </a:extLst>
            </p:cNvPr>
            <p:cNvSpPr txBox="1"/>
            <p:nvPr/>
          </p:nvSpPr>
          <p:spPr>
            <a:xfrm>
              <a:off x="7764926" y="2961264"/>
              <a:ext cx="29302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Networking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1E1F6A-CB85-8F0A-06B7-FE7D738E48A6}"/>
                </a:ext>
              </a:extLst>
            </p:cNvPr>
            <p:cNvSpPr txBox="1"/>
            <p:nvPr/>
          </p:nvSpPr>
          <p:spPr>
            <a:xfrm>
              <a:off x="7764926" y="2142425"/>
              <a:ext cx="1887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Servers</a:t>
              </a:r>
            </a:p>
          </p:txBody>
        </p:sp>
        <p:sp>
          <p:nvSpPr>
            <p:cNvPr id="38" name="Multiplication Sign 37">
              <a:extLst>
                <a:ext uri="{FF2B5EF4-FFF2-40B4-BE49-F238E27FC236}">
                  <a16:creationId xmlns:a16="http://schemas.microsoft.com/office/drawing/2014/main" id="{24F751A0-5AFC-A723-45F2-61A855BA2624}"/>
                </a:ext>
              </a:extLst>
            </p:cNvPr>
            <p:cNvSpPr/>
            <p:nvPr/>
          </p:nvSpPr>
          <p:spPr>
            <a:xfrm>
              <a:off x="6752487" y="2715869"/>
              <a:ext cx="1145145" cy="1202345"/>
            </a:xfrm>
            <a:prstGeom prst="mathMultiply">
              <a:avLst>
                <a:gd name="adj1" fmla="val 17083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AA90AF-7AB2-C473-B240-015A02627DD2}"/>
                </a:ext>
              </a:extLst>
            </p:cNvPr>
            <p:cNvSpPr/>
            <p:nvPr/>
          </p:nvSpPr>
          <p:spPr>
            <a:xfrm rot="2071851">
              <a:off x="7487615" y="1086719"/>
              <a:ext cx="170813" cy="862362"/>
            </a:xfrm>
            <a:prstGeom prst="rect">
              <a:avLst/>
            </a:prstGeom>
            <a:solidFill>
              <a:srgbClr val="2A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9EEE892-2283-0C9F-DA8B-594B25BF673D}"/>
                </a:ext>
              </a:extLst>
            </p:cNvPr>
            <p:cNvSpPr/>
            <p:nvPr/>
          </p:nvSpPr>
          <p:spPr>
            <a:xfrm rot="18104154">
              <a:off x="7125551" y="1442149"/>
              <a:ext cx="161937" cy="534770"/>
            </a:xfrm>
            <a:prstGeom prst="rect">
              <a:avLst/>
            </a:prstGeom>
            <a:solidFill>
              <a:srgbClr val="2A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F31712-4363-5C4F-C514-E16745DACCEC}"/>
                </a:ext>
              </a:extLst>
            </p:cNvPr>
            <p:cNvSpPr/>
            <p:nvPr/>
          </p:nvSpPr>
          <p:spPr>
            <a:xfrm rot="2071851">
              <a:off x="7497450" y="1942912"/>
              <a:ext cx="170813" cy="862362"/>
            </a:xfrm>
            <a:prstGeom prst="rect">
              <a:avLst/>
            </a:prstGeom>
            <a:solidFill>
              <a:srgbClr val="2A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1D33F1-937D-FA87-C081-716E03BD0445}"/>
                </a:ext>
              </a:extLst>
            </p:cNvPr>
            <p:cNvSpPr/>
            <p:nvPr/>
          </p:nvSpPr>
          <p:spPr>
            <a:xfrm rot="18104154">
              <a:off x="7135386" y="2298342"/>
              <a:ext cx="161937" cy="534770"/>
            </a:xfrm>
            <a:prstGeom prst="rect">
              <a:avLst/>
            </a:prstGeom>
            <a:solidFill>
              <a:srgbClr val="2A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B13F26-A6A7-F670-D4BD-73DB9888F652}"/>
                </a:ext>
              </a:extLst>
            </p:cNvPr>
            <p:cNvSpPr txBox="1"/>
            <p:nvPr/>
          </p:nvSpPr>
          <p:spPr>
            <a:xfrm>
              <a:off x="8428377" y="3458461"/>
              <a:ext cx="15279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egoe UI Semibold" panose="020B0702040204020203" pitchFamily="34" charset="0"/>
                  <a:ea typeface="Yu Gothic UI Light" panose="020B0300000000000000" pitchFamily="34" charset="-128"/>
                  <a:cs typeface="Segoe UI Semibold" panose="020B0702040204020203" pitchFamily="34" charset="0"/>
                </a:rPr>
                <a:t>Yes, this includes DNS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57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660</Words>
  <Application>Microsoft Office PowerPoint</Application>
  <PresentationFormat>Widescreen</PresentationFormat>
  <Paragraphs>169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52" baseType="lpstr">
      <vt:lpstr>Yu Gothic UI Semibold</vt:lpstr>
      <vt:lpstr>Aharoni</vt:lpstr>
      <vt:lpstr>Archicoco</vt:lpstr>
      <vt:lpstr>Arial</vt:lpstr>
      <vt:lpstr>Arial Black</vt:lpstr>
      <vt:lpstr>Avenir Next LT Pro Light</vt:lpstr>
      <vt:lpstr>Bahnschrift</vt:lpstr>
      <vt:lpstr>Balthazar</vt:lpstr>
      <vt:lpstr>Base 05</vt:lpstr>
      <vt:lpstr>Baveuse</vt:lpstr>
      <vt:lpstr>Blackout</vt:lpstr>
      <vt:lpstr>Bodoni MT Condensed</vt:lpstr>
      <vt:lpstr>Brandish</vt:lpstr>
      <vt:lpstr>Brush Script MT</vt:lpstr>
      <vt:lpstr>CabinSketch</vt:lpstr>
      <vt:lpstr>Calibri</vt:lpstr>
      <vt:lpstr>Calibri Light</vt:lpstr>
      <vt:lpstr>Calligraphic</vt:lpstr>
      <vt:lpstr>ChunkFive Roman</vt:lpstr>
      <vt:lpstr>Clarendon</vt:lpstr>
      <vt:lpstr>Commando</vt:lpstr>
      <vt:lpstr>Constantia</vt:lpstr>
      <vt:lpstr>Deneane</vt:lpstr>
      <vt:lpstr>Ebrima</vt:lpstr>
      <vt:lpstr>Engravers MT</vt:lpstr>
      <vt:lpstr>Gill Sans MT</vt:lpstr>
      <vt:lpstr>Harvest</vt:lpstr>
      <vt:lpstr>Kanalisirung</vt:lpstr>
      <vt:lpstr>Lato Black</vt:lpstr>
      <vt:lpstr>LetterOMatic!</vt:lpstr>
      <vt:lpstr>Lucida Calligraphy</vt:lpstr>
      <vt:lpstr>Market Deco</vt:lpstr>
      <vt:lpstr>Mustardo</vt:lpstr>
      <vt:lpstr>PhrasticMedium</vt:lpstr>
      <vt:lpstr>Raleway ExtraBold</vt:lpstr>
      <vt:lpstr>Raleway Medium</vt:lpstr>
      <vt:lpstr>Roboto</vt:lpstr>
      <vt:lpstr>Rockwell</vt:lpstr>
      <vt:lpstr>Segoe UI</vt:lpstr>
      <vt:lpstr>Segoe UI Semibold</vt:lpstr>
      <vt:lpstr>Stencil</vt:lpstr>
      <vt:lpstr>Verdana</vt:lpstr>
      <vt:lpstr>X-Files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Voss</dc:creator>
  <cp:lastModifiedBy>Tim Voss</cp:lastModifiedBy>
  <cp:revision>3</cp:revision>
  <dcterms:created xsi:type="dcterms:W3CDTF">2022-07-29T14:58:33Z</dcterms:created>
  <dcterms:modified xsi:type="dcterms:W3CDTF">2022-08-11T21:21:34Z</dcterms:modified>
</cp:coreProperties>
</file>